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311" r:id="rId5"/>
    <p:sldId id="368" r:id="rId6"/>
    <p:sldId id="374" r:id="rId7"/>
    <p:sldId id="348" r:id="rId8"/>
    <p:sldId id="382" r:id="rId9"/>
    <p:sldId id="349" r:id="rId10"/>
    <p:sldId id="354" r:id="rId11"/>
    <p:sldId id="375" r:id="rId12"/>
    <p:sldId id="351" r:id="rId13"/>
    <p:sldId id="376" r:id="rId14"/>
    <p:sldId id="377" r:id="rId15"/>
    <p:sldId id="378" r:id="rId16"/>
    <p:sldId id="379" r:id="rId17"/>
    <p:sldId id="381" r:id="rId18"/>
    <p:sldId id="318" r:id="rId19"/>
  </p:sldIdLst>
  <p:sldSz cx="9144000" cy="5143500" type="screen16x9"/>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UTERS Els" initials="W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253D8A"/>
    <a:srgbClr val="7D7DC6"/>
    <a:srgbClr val="163862"/>
    <a:srgbClr val="FFE21C"/>
    <a:srgbClr val="8A8989"/>
    <a:srgbClr val="7084B7"/>
    <a:srgbClr val="5D5C5C"/>
    <a:srgbClr val="FEDF17"/>
    <a:srgbClr val="FBB8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05" autoAdjust="0"/>
  </p:normalViewPr>
  <p:slideViewPr>
    <p:cSldViewPr snapToGrid="0" snapToObjects="1">
      <p:cViewPr varScale="1">
        <p:scale>
          <a:sx n="92" d="100"/>
          <a:sy n="92" d="100"/>
        </p:scale>
        <p:origin x="1186"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_rels/data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B4BD51-71EA-43B2-A71D-FE160430603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BE"/>
        </a:p>
      </dgm:t>
    </dgm:pt>
    <dgm:pt modelId="{108FC5B4-1588-4F60-A758-37CDED328687}">
      <dgm:prSet phldrT="[Texte]"/>
      <dgm:spPr/>
      <dgm:t>
        <a:bodyPr/>
        <a:lstStyle/>
        <a:p>
          <a:r>
            <a:rPr lang="fr-BE" dirty="0"/>
            <a:t>Introduction</a:t>
          </a:r>
        </a:p>
      </dgm:t>
    </dgm:pt>
    <dgm:pt modelId="{AB7B4F46-0E65-43A4-BF94-C3218B571859}" type="parTrans" cxnId="{5E280424-C17B-4F0A-9DA4-A89B739E4987}">
      <dgm:prSet/>
      <dgm:spPr/>
      <dgm:t>
        <a:bodyPr/>
        <a:lstStyle/>
        <a:p>
          <a:endParaRPr lang="fr-BE"/>
        </a:p>
      </dgm:t>
    </dgm:pt>
    <dgm:pt modelId="{66A132EC-F714-4112-8F7C-95B751E6F1C5}" type="sibTrans" cxnId="{5E280424-C17B-4F0A-9DA4-A89B739E4987}">
      <dgm:prSet/>
      <dgm:spPr/>
      <dgm:t>
        <a:bodyPr/>
        <a:lstStyle/>
        <a:p>
          <a:endParaRPr lang="fr-BE"/>
        </a:p>
      </dgm:t>
    </dgm:pt>
    <dgm:pt modelId="{4897AD82-B350-4CFD-A14E-EB6A59B8867F}">
      <dgm:prSet phldrT="[Texte]"/>
      <dgm:spPr/>
      <dgm:t>
        <a:bodyPr/>
        <a:lstStyle/>
        <a:p>
          <a:r>
            <a:rPr lang="fr-BE" dirty="0"/>
            <a:t>Constats et enseignements</a:t>
          </a:r>
        </a:p>
      </dgm:t>
    </dgm:pt>
    <dgm:pt modelId="{3EEF49BD-E960-460C-A480-3B84EC9224BC}" type="parTrans" cxnId="{49E8DA2A-7189-416E-8AC0-EC7CC3A8471F}">
      <dgm:prSet/>
      <dgm:spPr/>
      <dgm:t>
        <a:bodyPr/>
        <a:lstStyle/>
        <a:p>
          <a:endParaRPr lang="fr-BE"/>
        </a:p>
      </dgm:t>
    </dgm:pt>
    <dgm:pt modelId="{3568A928-A537-4819-86DD-88EF71C3426F}" type="sibTrans" cxnId="{49E8DA2A-7189-416E-8AC0-EC7CC3A8471F}">
      <dgm:prSet/>
      <dgm:spPr/>
      <dgm:t>
        <a:bodyPr/>
        <a:lstStyle/>
        <a:p>
          <a:endParaRPr lang="fr-BE"/>
        </a:p>
      </dgm:t>
    </dgm:pt>
    <dgm:pt modelId="{F11AB9AD-5BBB-4AF3-89E0-FE5EE2C7D100}">
      <dgm:prSet phldrT="[Texte]"/>
      <dgm:spPr/>
      <dgm:t>
        <a:bodyPr/>
        <a:lstStyle/>
        <a:p>
          <a:r>
            <a:rPr lang="fr-BE" dirty="0"/>
            <a:t>Recommandations</a:t>
          </a:r>
        </a:p>
      </dgm:t>
    </dgm:pt>
    <dgm:pt modelId="{A1BE7C35-B5DE-45BE-B21B-A1A7CE1D3E83}" type="parTrans" cxnId="{0C00690C-4F6A-4615-9F3D-C8A8EFCC6222}">
      <dgm:prSet/>
      <dgm:spPr/>
      <dgm:t>
        <a:bodyPr/>
        <a:lstStyle/>
        <a:p>
          <a:endParaRPr lang="fr-BE"/>
        </a:p>
      </dgm:t>
    </dgm:pt>
    <dgm:pt modelId="{2946832C-A9D0-4DD1-9FEE-78ADB85C8421}" type="sibTrans" cxnId="{0C00690C-4F6A-4615-9F3D-C8A8EFCC6222}">
      <dgm:prSet/>
      <dgm:spPr/>
      <dgm:t>
        <a:bodyPr/>
        <a:lstStyle/>
        <a:p>
          <a:endParaRPr lang="fr-BE"/>
        </a:p>
      </dgm:t>
    </dgm:pt>
    <dgm:pt modelId="{F3C8AB1B-4C8E-4CBB-97A2-FEE878D48C17}" type="pres">
      <dgm:prSet presAssocID="{F5B4BD51-71EA-43B2-A71D-FE1604306033}" presName="linear" presStyleCnt="0">
        <dgm:presLayoutVars>
          <dgm:dir/>
          <dgm:animLvl val="lvl"/>
          <dgm:resizeHandles val="exact"/>
        </dgm:presLayoutVars>
      </dgm:prSet>
      <dgm:spPr/>
    </dgm:pt>
    <dgm:pt modelId="{B2E32768-56E9-4A3E-9C85-5E1EA10B75D0}" type="pres">
      <dgm:prSet presAssocID="{108FC5B4-1588-4F60-A758-37CDED328687}" presName="parentLin" presStyleCnt="0"/>
      <dgm:spPr/>
    </dgm:pt>
    <dgm:pt modelId="{308CBB0E-6BB1-4D91-8C09-8D698BF0A325}" type="pres">
      <dgm:prSet presAssocID="{108FC5B4-1588-4F60-A758-37CDED328687}" presName="parentLeftMargin" presStyleLbl="node1" presStyleIdx="0" presStyleCnt="3"/>
      <dgm:spPr/>
    </dgm:pt>
    <dgm:pt modelId="{158C81E4-4AAF-4809-9BC8-A70038A047B3}" type="pres">
      <dgm:prSet presAssocID="{108FC5B4-1588-4F60-A758-37CDED328687}" presName="parentText" presStyleLbl="node1" presStyleIdx="0" presStyleCnt="3">
        <dgm:presLayoutVars>
          <dgm:chMax val="0"/>
          <dgm:bulletEnabled val="1"/>
        </dgm:presLayoutVars>
      </dgm:prSet>
      <dgm:spPr/>
    </dgm:pt>
    <dgm:pt modelId="{DE0277DD-817F-4C97-A456-EAF184CA4866}" type="pres">
      <dgm:prSet presAssocID="{108FC5B4-1588-4F60-A758-37CDED328687}" presName="negativeSpace" presStyleCnt="0"/>
      <dgm:spPr/>
    </dgm:pt>
    <dgm:pt modelId="{409C6C35-71FE-46D3-8699-38F2D101240F}" type="pres">
      <dgm:prSet presAssocID="{108FC5B4-1588-4F60-A758-37CDED328687}" presName="childText" presStyleLbl="conFgAcc1" presStyleIdx="0" presStyleCnt="3">
        <dgm:presLayoutVars>
          <dgm:bulletEnabled val="1"/>
        </dgm:presLayoutVars>
      </dgm:prSet>
      <dgm:spPr/>
    </dgm:pt>
    <dgm:pt modelId="{2E2E01B7-9185-4296-B67A-C0ED68FB8528}" type="pres">
      <dgm:prSet presAssocID="{66A132EC-F714-4112-8F7C-95B751E6F1C5}" presName="spaceBetweenRectangles" presStyleCnt="0"/>
      <dgm:spPr/>
    </dgm:pt>
    <dgm:pt modelId="{06474474-064A-4D83-8E19-76260DB474C8}" type="pres">
      <dgm:prSet presAssocID="{4897AD82-B350-4CFD-A14E-EB6A59B8867F}" presName="parentLin" presStyleCnt="0"/>
      <dgm:spPr/>
    </dgm:pt>
    <dgm:pt modelId="{F36BAB1E-58AD-43ED-B7E5-30EAD183EEC8}" type="pres">
      <dgm:prSet presAssocID="{4897AD82-B350-4CFD-A14E-EB6A59B8867F}" presName="parentLeftMargin" presStyleLbl="node1" presStyleIdx="0" presStyleCnt="3"/>
      <dgm:spPr/>
    </dgm:pt>
    <dgm:pt modelId="{CBA3BC6C-1192-4F1A-8DF8-22FC232670DA}" type="pres">
      <dgm:prSet presAssocID="{4897AD82-B350-4CFD-A14E-EB6A59B8867F}" presName="parentText" presStyleLbl="node1" presStyleIdx="1" presStyleCnt="3">
        <dgm:presLayoutVars>
          <dgm:chMax val="0"/>
          <dgm:bulletEnabled val="1"/>
        </dgm:presLayoutVars>
      </dgm:prSet>
      <dgm:spPr/>
    </dgm:pt>
    <dgm:pt modelId="{77FEAB3C-8CE9-46B4-9624-9B4BBF1CDCF3}" type="pres">
      <dgm:prSet presAssocID="{4897AD82-B350-4CFD-A14E-EB6A59B8867F}" presName="negativeSpace" presStyleCnt="0"/>
      <dgm:spPr/>
    </dgm:pt>
    <dgm:pt modelId="{8240FD86-275F-41A7-868B-D5042E052C3F}" type="pres">
      <dgm:prSet presAssocID="{4897AD82-B350-4CFD-A14E-EB6A59B8867F}" presName="childText" presStyleLbl="conFgAcc1" presStyleIdx="1" presStyleCnt="3">
        <dgm:presLayoutVars>
          <dgm:bulletEnabled val="1"/>
        </dgm:presLayoutVars>
      </dgm:prSet>
      <dgm:spPr/>
    </dgm:pt>
    <dgm:pt modelId="{CA1E9E55-612D-4AD0-A4F7-72AC08C6FA8C}" type="pres">
      <dgm:prSet presAssocID="{3568A928-A537-4819-86DD-88EF71C3426F}" presName="spaceBetweenRectangles" presStyleCnt="0"/>
      <dgm:spPr/>
    </dgm:pt>
    <dgm:pt modelId="{58E7F089-C90E-4055-9E3C-9567190F8D38}" type="pres">
      <dgm:prSet presAssocID="{F11AB9AD-5BBB-4AF3-89E0-FE5EE2C7D100}" presName="parentLin" presStyleCnt="0"/>
      <dgm:spPr/>
    </dgm:pt>
    <dgm:pt modelId="{2C90F37D-FBB0-452E-82B5-AE27AD07D3E8}" type="pres">
      <dgm:prSet presAssocID="{F11AB9AD-5BBB-4AF3-89E0-FE5EE2C7D100}" presName="parentLeftMargin" presStyleLbl="node1" presStyleIdx="1" presStyleCnt="3"/>
      <dgm:spPr/>
    </dgm:pt>
    <dgm:pt modelId="{1A39FDAA-61B5-4993-9D12-0BCC38E68DD0}" type="pres">
      <dgm:prSet presAssocID="{F11AB9AD-5BBB-4AF3-89E0-FE5EE2C7D100}" presName="parentText" presStyleLbl="node1" presStyleIdx="2" presStyleCnt="3">
        <dgm:presLayoutVars>
          <dgm:chMax val="0"/>
          <dgm:bulletEnabled val="1"/>
        </dgm:presLayoutVars>
      </dgm:prSet>
      <dgm:spPr/>
    </dgm:pt>
    <dgm:pt modelId="{FAC011F1-3A78-4145-8FE2-85A2CB5351C2}" type="pres">
      <dgm:prSet presAssocID="{F11AB9AD-5BBB-4AF3-89E0-FE5EE2C7D100}" presName="negativeSpace" presStyleCnt="0"/>
      <dgm:spPr/>
    </dgm:pt>
    <dgm:pt modelId="{669FF49E-ABE9-4492-9870-663C743A6722}" type="pres">
      <dgm:prSet presAssocID="{F11AB9AD-5BBB-4AF3-89E0-FE5EE2C7D100}" presName="childText" presStyleLbl="conFgAcc1" presStyleIdx="2" presStyleCnt="3">
        <dgm:presLayoutVars>
          <dgm:bulletEnabled val="1"/>
        </dgm:presLayoutVars>
      </dgm:prSet>
      <dgm:spPr/>
    </dgm:pt>
  </dgm:ptLst>
  <dgm:cxnLst>
    <dgm:cxn modelId="{CC0F4001-0CCD-40F7-B5F7-BABB26A54A33}" type="presOf" srcId="{108FC5B4-1588-4F60-A758-37CDED328687}" destId="{308CBB0E-6BB1-4D91-8C09-8D698BF0A325}" srcOrd="0" destOrd="0" presId="urn:microsoft.com/office/officeart/2005/8/layout/list1"/>
    <dgm:cxn modelId="{C8D79F02-EFA7-46E8-B340-6F2F884D7274}" type="presOf" srcId="{F11AB9AD-5BBB-4AF3-89E0-FE5EE2C7D100}" destId="{2C90F37D-FBB0-452E-82B5-AE27AD07D3E8}" srcOrd="0" destOrd="0" presId="urn:microsoft.com/office/officeart/2005/8/layout/list1"/>
    <dgm:cxn modelId="{DA010306-B929-4D62-90B3-065EF19A3E18}" type="presOf" srcId="{4897AD82-B350-4CFD-A14E-EB6A59B8867F}" destId="{CBA3BC6C-1192-4F1A-8DF8-22FC232670DA}" srcOrd="1" destOrd="0" presId="urn:microsoft.com/office/officeart/2005/8/layout/list1"/>
    <dgm:cxn modelId="{0C00690C-4F6A-4615-9F3D-C8A8EFCC6222}" srcId="{F5B4BD51-71EA-43B2-A71D-FE1604306033}" destId="{F11AB9AD-5BBB-4AF3-89E0-FE5EE2C7D100}" srcOrd="2" destOrd="0" parTransId="{A1BE7C35-B5DE-45BE-B21B-A1A7CE1D3E83}" sibTransId="{2946832C-A9D0-4DD1-9FEE-78ADB85C8421}"/>
    <dgm:cxn modelId="{5E280424-C17B-4F0A-9DA4-A89B739E4987}" srcId="{F5B4BD51-71EA-43B2-A71D-FE1604306033}" destId="{108FC5B4-1588-4F60-A758-37CDED328687}" srcOrd="0" destOrd="0" parTransId="{AB7B4F46-0E65-43A4-BF94-C3218B571859}" sibTransId="{66A132EC-F714-4112-8F7C-95B751E6F1C5}"/>
    <dgm:cxn modelId="{49E8DA2A-7189-416E-8AC0-EC7CC3A8471F}" srcId="{F5B4BD51-71EA-43B2-A71D-FE1604306033}" destId="{4897AD82-B350-4CFD-A14E-EB6A59B8867F}" srcOrd="1" destOrd="0" parTransId="{3EEF49BD-E960-460C-A480-3B84EC9224BC}" sibTransId="{3568A928-A537-4819-86DD-88EF71C3426F}"/>
    <dgm:cxn modelId="{368F243B-5C54-4B1F-862E-6A178279D772}" type="presOf" srcId="{4897AD82-B350-4CFD-A14E-EB6A59B8867F}" destId="{F36BAB1E-58AD-43ED-B7E5-30EAD183EEC8}" srcOrd="0" destOrd="0" presId="urn:microsoft.com/office/officeart/2005/8/layout/list1"/>
    <dgm:cxn modelId="{B1D10C72-01EB-4808-A1C9-27FB3037F755}" type="presOf" srcId="{F5B4BD51-71EA-43B2-A71D-FE1604306033}" destId="{F3C8AB1B-4C8E-4CBB-97A2-FEE878D48C17}" srcOrd="0" destOrd="0" presId="urn:microsoft.com/office/officeart/2005/8/layout/list1"/>
    <dgm:cxn modelId="{DAE9468F-7A8A-424E-8633-22A9FC4D39BB}" type="presOf" srcId="{F11AB9AD-5BBB-4AF3-89E0-FE5EE2C7D100}" destId="{1A39FDAA-61B5-4993-9D12-0BCC38E68DD0}" srcOrd="1" destOrd="0" presId="urn:microsoft.com/office/officeart/2005/8/layout/list1"/>
    <dgm:cxn modelId="{7E7EF8AD-6293-45F0-A02C-5BF9F1F43DAB}" type="presOf" srcId="{108FC5B4-1588-4F60-A758-37CDED328687}" destId="{158C81E4-4AAF-4809-9BC8-A70038A047B3}" srcOrd="1" destOrd="0" presId="urn:microsoft.com/office/officeart/2005/8/layout/list1"/>
    <dgm:cxn modelId="{44FF5E9F-08BE-48A0-9DC5-3386504F2715}" type="presParOf" srcId="{F3C8AB1B-4C8E-4CBB-97A2-FEE878D48C17}" destId="{B2E32768-56E9-4A3E-9C85-5E1EA10B75D0}" srcOrd="0" destOrd="0" presId="urn:microsoft.com/office/officeart/2005/8/layout/list1"/>
    <dgm:cxn modelId="{0F453C9F-22DC-485A-A568-15DD3AD1C355}" type="presParOf" srcId="{B2E32768-56E9-4A3E-9C85-5E1EA10B75D0}" destId="{308CBB0E-6BB1-4D91-8C09-8D698BF0A325}" srcOrd="0" destOrd="0" presId="urn:microsoft.com/office/officeart/2005/8/layout/list1"/>
    <dgm:cxn modelId="{9619F6C4-92F8-42B3-93D5-29A06B58EAEC}" type="presParOf" srcId="{B2E32768-56E9-4A3E-9C85-5E1EA10B75D0}" destId="{158C81E4-4AAF-4809-9BC8-A70038A047B3}" srcOrd="1" destOrd="0" presId="urn:microsoft.com/office/officeart/2005/8/layout/list1"/>
    <dgm:cxn modelId="{65CE6EEF-2D36-45D6-BABB-1ECCF5C24C43}" type="presParOf" srcId="{F3C8AB1B-4C8E-4CBB-97A2-FEE878D48C17}" destId="{DE0277DD-817F-4C97-A456-EAF184CA4866}" srcOrd="1" destOrd="0" presId="urn:microsoft.com/office/officeart/2005/8/layout/list1"/>
    <dgm:cxn modelId="{438E66F7-1D2C-4DB6-9E78-6EE4045FB032}" type="presParOf" srcId="{F3C8AB1B-4C8E-4CBB-97A2-FEE878D48C17}" destId="{409C6C35-71FE-46D3-8699-38F2D101240F}" srcOrd="2" destOrd="0" presId="urn:microsoft.com/office/officeart/2005/8/layout/list1"/>
    <dgm:cxn modelId="{3568A35A-3908-449A-BB2F-B8D54270D363}" type="presParOf" srcId="{F3C8AB1B-4C8E-4CBB-97A2-FEE878D48C17}" destId="{2E2E01B7-9185-4296-B67A-C0ED68FB8528}" srcOrd="3" destOrd="0" presId="urn:microsoft.com/office/officeart/2005/8/layout/list1"/>
    <dgm:cxn modelId="{7F718F69-FD75-4457-BC9E-DDA4E1608002}" type="presParOf" srcId="{F3C8AB1B-4C8E-4CBB-97A2-FEE878D48C17}" destId="{06474474-064A-4D83-8E19-76260DB474C8}" srcOrd="4" destOrd="0" presId="urn:microsoft.com/office/officeart/2005/8/layout/list1"/>
    <dgm:cxn modelId="{881EE494-38B3-4F06-8699-CD4FAD5D43D1}" type="presParOf" srcId="{06474474-064A-4D83-8E19-76260DB474C8}" destId="{F36BAB1E-58AD-43ED-B7E5-30EAD183EEC8}" srcOrd="0" destOrd="0" presId="urn:microsoft.com/office/officeart/2005/8/layout/list1"/>
    <dgm:cxn modelId="{067BD9C6-98B3-4FAB-9CA8-4DD2C33873F3}" type="presParOf" srcId="{06474474-064A-4D83-8E19-76260DB474C8}" destId="{CBA3BC6C-1192-4F1A-8DF8-22FC232670DA}" srcOrd="1" destOrd="0" presId="urn:microsoft.com/office/officeart/2005/8/layout/list1"/>
    <dgm:cxn modelId="{911C3EE7-EFCB-4E96-8204-3E71CCFF5D63}" type="presParOf" srcId="{F3C8AB1B-4C8E-4CBB-97A2-FEE878D48C17}" destId="{77FEAB3C-8CE9-46B4-9624-9B4BBF1CDCF3}" srcOrd="5" destOrd="0" presId="urn:microsoft.com/office/officeart/2005/8/layout/list1"/>
    <dgm:cxn modelId="{2929E6C7-50CC-45B2-90FA-B897DA2FDD06}" type="presParOf" srcId="{F3C8AB1B-4C8E-4CBB-97A2-FEE878D48C17}" destId="{8240FD86-275F-41A7-868B-D5042E052C3F}" srcOrd="6" destOrd="0" presId="urn:microsoft.com/office/officeart/2005/8/layout/list1"/>
    <dgm:cxn modelId="{DA66B580-6914-4AE9-872F-DE47E646DBF6}" type="presParOf" srcId="{F3C8AB1B-4C8E-4CBB-97A2-FEE878D48C17}" destId="{CA1E9E55-612D-4AD0-A4F7-72AC08C6FA8C}" srcOrd="7" destOrd="0" presId="urn:microsoft.com/office/officeart/2005/8/layout/list1"/>
    <dgm:cxn modelId="{AE96C501-A9A6-4FC7-BCEC-0145A5BE90EA}" type="presParOf" srcId="{F3C8AB1B-4C8E-4CBB-97A2-FEE878D48C17}" destId="{58E7F089-C90E-4055-9E3C-9567190F8D38}" srcOrd="8" destOrd="0" presId="urn:microsoft.com/office/officeart/2005/8/layout/list1"/>
    <dgm:cxn modelId="{DCC3DD90-0EED-44F0-96D5-56ABA4FC9B6C}" type="presParOf" srcId="{58E7F089-C90E-4055-9E3C-9567190F8D38}" destId="{2C90F37D-FBB0-452E-82B5-AE27AD07D3E8}" srcOrd="0" destOrd="0" presId="urn:microsoft.com/office/officeart/2005/8/layout/list1"/>
    <dgm:cxn modelId="{D068CA60-2AD2-4DF2-938C-26153B5E67BE}" type="presParOf" srcId="{58E7F089-C90E-4055-9E3C-9567190F8D38}" destId="{1A39FDAA-61B5-4993-9D12-0BCC38E68DD0}" srcOrd="1" destOrd="0" presId="urn:microsoft.com/office/officeart/2005/8/layout/list1"/>
    <dgm:cxn modelId="{59FFDA65-5938-4853-8CBE-005CE7D69502}" type="presParOf" srcId="{F3C8AB1B-4C8E-4CBB-97A2-FEE878D48C17}" destId="{FAC011F1-3A78-4145-8FE2-85A2CB5351C2}" srcOrd="9" destOrd="0" presId="urn:microsoft.com/office/officeart/2005/8/layout/list1"/>
    <dgm:cxn modelId="{E0454DC5-B3CD-41D0-9D24-E68C657C4F5A}" type="presParOf" srcId="{F3C8AB1B-4C8E-4CBB-97A2-FEE878D48C17}" destId="{669FF49E-ABE9-4492-9870-663C743A672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4DC15B-15FC-422B-BD84-0ACCD724FE2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BE"/>
        </a:p>
      </dgm:t>
    </dgm:pt>
    <dgm:pt modelId="{764CE833-8F12-4BA2-BF21-B8A69822508A}">
      <dgm:prSet phldrT="[Texte]"/>
      <dgm:spPr/>
      <dgm:t>
        <a:bodyPr/>
        <a:lstStyle/>
        <a:p>
          <a:r>
            <a:rPr lang="fr-BE" dirty="0"/>
            <a:t>41%</a:t>
          </a:r>
        </a:p>
      </dgm:t>
    </dgm:pt>
    <dgm:pt modelId="{70A51DAF-99C8-45EF-A026-CBEB6A1A51D3}" type="parTrans" cxnId="{CCE4BF38-C39C-4C6F-BD20-07406FD08E2F}">
      <dgm:prSet/>
      <dgm:spPr/>
      <dgm:t>
        <a:bodyPr/>
        <a:lstStyle/>
        <a:p>
          <a:endParaRPr lang="fr-BE"/>
        </a:p>
      </dgm:t>
    </dgm:pt>
    <dgm:pt modelId="{6958614D-4A3F-4073-B537-CFBDBF895004}" type="sibTrans" cxnId="{CCE4BF38-C39C-4C6F-BD20-07406FD08E2F}">
      <dgm:prSet/>
      <dgm:spPr/>
      <dgm:t>
        <a:bodyPr/>
        <a:lstStyle/>
        <a:p>
          <a:endParaRPr lang="fr-BE"/>
        </a:p>
      </dgm:t>
    </dgm:pt>
    <dgm:pt modelId="{9C320FDB-7A90-40E9-BA56-BDC442E1BE59}">
      <dgm:prSet phldrT="[Texte]"/>
      <dgm:spPr/>
      <dgm:t>
        <a:bodyPr/>
        <a:lstStyle/>
        <a:p>
          <a:r>
            <a:rPr lang="fr-BE" dirty="0"/>
            <a:t>Congo/Burundi/Rwanda</a:t>
          </a:r>
        </a:p>
      </dgm:t>
    </dgm:pt>
    <dgm:pt modelId="{B3160CFF-2B43-41DA-B807-7A2BDD89134B}" type="parTrans" cxnId="{8971037D-66E8-4804-A34C-F340840CB0E6}">
      <dgm:prSet/>
      <dgm:spPr/>
      <dgm:t>
        <a:bodyPr/>
        <a:lstStyle/>
        <a:p>
          <a:endParaRPr lang="fr-BE"/>
        </a:p>
      </dgm:t>
    </dgm:pt>
    <dgm:pt modelId="{BC4AC218-0051-4DEC-A6DD-D1C7B7599784}" type="sibTrans" cxnId="{8971037D-66E8-4804-A34C-F340840CB0E6}">
      <dgm:prSet/>
      <dgm:spPr/>
      <dgm:t>
        <a:bodyPr/>
        <a:lstStyle/>
        <a:p>
          <a:endParaRPr lang="fr-BE"/>
        </a:p>
      </dgm:t>
    </dgm:pt>
    <dgm:pt modelId="{ED5BB73B-4DAB-4D61-AA67-2391DCDCDF56}">
      <dgm:prSet phldrT="[Texte]"/>
      <dgm:spPr/>
      <dgm:t>
        <a:bodyPr/>
        <a:lstStyle/>
        <a:p>
          <a:r>
            <a:rPr lang="fr-BE" dirty="0"/>
            <a:t>35%</a:t>
          </a:r>
        </a:p>
      </dgm:t>
    </dgm:pt>
    <dgm:pt modelId="{94DDA901-60AC-4856-92E9-4BE0FDA671C3}" type="parTrans" cxnId="{D5F8CA12-E597-492F-8E38-B0DD6CD46BE4}">
      <dgm:prSet/>
      <dgm:spPr/>
      <dgm:t>
        <a:bodyPr/>
        <a:lstStyle/>
        <a:p>
          <a:endParaRPr lang="fr-BE"/>
        </a:p>
      </dgm:t>
    </dgm:pt>
    <dgm:pt modelId="{F9C7AE51-B061-441B-B2A7-09FB7924895C}" type="sibTrans" cxnId="{D5F8CA12-E597-492F-8E38-B0DD6CD46BE4}">
      <dgm:prSet/>
      <dgm:spPr/>
      <dgm:t>
        <a:bodyPr/>
        <a:lstStyle/>
        <a:p>
          <a:endParaRPr lang="fr-BE"/>
        </a:p>
      </dgm:t>
    </dgm:pt>
    <dgm:pt modelId="{4A8A21D3-2B32-4B24-921A-A730867B46EF}">
      <dgm:prSet phldrT="[Texte]"/>
      <dgm:spPr/>
      <dgm:t>
        <a:bodyPr/>
        <a:lstStyle/>
        <a:p>
          <a:r>
            <a:rPr lang="fr-BE" dirty="0"/>
            <a:t>Autres pays africains</a:t>
          </a:r>
        </a:p>
      </dgm:t>
    </dgm:pt>
    <dgm:pt modelId="{F56CC26F-3B72-46F4-90D7-D3E41AA35E95}" type="parTrans" cxnId="{09DFDC0B-9FA9-4864-A3E4-8FF2DFD5E8E5}">
      <dgm:prSet/>
      <dgm:spPr/>
      <dgm:t>
        <a:bodyPr/>
        <a:lstStyle/>
        <a:p>
          <a:endParaRPr lang="fr-BE"/>
        </a:p>
      </dgm:t>
    </dgm:pt>
    <dgm:pt modelId="{466707FB-CE79-4C93-A876-34D91BBBC7FC}" type="sibTrans" cxnId="{09DFDC0B-9FA9-4864-A3E4-8FF2DFD5E8E5}">
      <dgm:prSet/>
      <dgm:spPr/>
      <dgm:t>
        <a:bodyPr/>
        <a:lstStyle/>
        <a:p>
          <a:endParaRPr lang="fr-BE"/>
        </a:p>
      </dgm:t>
    </dgm:pt>
    <dgm:pt modelId="{797FAD91-D5F6-4849-A72E-B384156CA593}">
      <dgm:prSet phldrT="[Texte]"/>
      <dgm:spPr/>
      <dgm:t>
        <a:bodyPr/>
        <a:lstStyle/>
        <a:p>
          <a:r>
            <a:rPr lang="fr-BE" dirty="0"/>
            <a:t>26%</a:t>
          </a:r>
        </a:p>
      </dgm:t>
    </dgm:pt>
    <dgm:pt modelId="{1940ABF4-A103-4E43-BA07-27A09D9C48CD}" type="parTrans" cxnId="{25DA6E0D-A3E0-4200-9216-25C236444D35}">
      <dgm:prSet/>
      <dgm:spPr/>
      <dgm:t>
        <a:bodyPr/>
        <a:lstStyle/>
        <a:p>
          <a:endParaRPr lang="fr-BE"/>
        </a:p>
      </dgm:t>
    </dgm:pt>
    <dgm:pt modelId="{70CE904D-3E79-4F80-A3F8-F37E4CBCA962}" type="sibTrans" cxnId="{25DA6E0D-A3E0-4200-9216-25C236444D35}">
      <dgm:prSet/>
      <dgm:spPr/>
      <dgm:t>
        <a:bodyPr/>
        <a:lstStyle/>
        <a:p>
          <a:endParaRPr lang="fr-BE"/>
        </a:p>
      </dgm:t>
    </dgm:pt>
    <dgm:pt modelId="{8B2FE3EF-EE95-4097-BCED-4927800B7D89}">
      <dgm:prSet phldrT="[Texte]"/>
      <dgm:spPr/>
      <dgm:t>
        <a:bodyPr/>
        <a:lstStyle/>
        <a:p>
          <a:r>
            <a:rPr lang="fr-BE" dirty="0"/>
            <a:t>Maghreb</a:t>
          </a:r>
        </a:p>
      </dgm:t>
    </dgm:pt>
    <dgm:pt modelId="{C632BEAC-CB75-4C02-9C05-6895AD8462B0}" type="parTrans" cxnId="{76699F4A-F50E-48BC-A38C-7E41E8B0AA7B}">
      <dgm:prSet/>
      <dgm:spPr/>
      <dgm:t>
        <a:bodyPr/>
        <a:lstStyle/>
        <a:p>
          <a:endParaRPr lang="fr-BE"/>
        </a:p>
      </dgm:t>
    </dgm:pt>
    <dgm:pt modelId="{3C7E76F8-5E9B-480C-9935-BC24F9EC8146}" type="sibTrans" cxnId="{76699F4A-F50E-48BC-A38C-7E41E8B0AA7B}">
      <dgm:prSet/>
      <dgm:spPr/>
      <dgm:t>
        <a:bodyPr/>
        <a:lstStyle/>
        <a:p>
          <a:endParaRPr lang="fr-BE"/>
        </a:p>
      </dgm:t>
    </dgm:pt>
    <dgm:pt modelId="{73F9CE7C-D272-43FF-917A-635A2CE82CE8}">
      <dgm:prSet phldrT="[Texte]"/>
      <dgm:spPr/>
      <dgm:t>
        <a:bodyPr/>
        <a:lstStyle/>
        <a:p>
          <a:r>
            <a:rPr lang="fr-BE" dirty="0"/>
            <a:t>14%</a:t>
          </a:r>
        </a:p>
      </dgm:t>
    </dgm:pt>
    <dgm:pt modelId="{A48482BA-2586-47A7-A1B7-36AC04FC79AB}" type="parTrans" cxnId="{97C747C6-B8C8-4578-9EC8-C9D24AFDDAF8}">
      <dgm:prSet/>
      <dgm:spPr/>
      <dgm:t>
        <a:bodyPr/>
        <a:lstStyle/>
        <a:p>
          <a:endParaRPr lang="fr-BE"/>
        </a:p>
      </dgm:t>
    </dgm:pt>
    <dgm:pt modelId="{E1F95FF1-9CDE-4FB1-98BC-AC764CC8EFD4}" type="sibTrans" cxnId="{97C747C6-B8C8-4578-9EC8-C9D24AFDDAF8}">
      <dgm:prSet/>
      <dgm:spPr/>
      <dgm:t>
        <a:bodyPr/>
        <a:lstStyle/>
        <a:p>
          <a:endParaRPr lang="fr-BE"/>
        </a:p>
      </dgm:t>
    </dgm:pt>
    <dgm:pt modelId="{0994E842-328A-4F70-A948-3071048426E1}">
      <dgm:prSet phldrT="[Texte]"/>
      <dgm:spPr/>
      <dgm:t>
        <a:bodyPr/>
        <a:lstStyle/>
        <a:p>
          <a:r>
            <a:rPr lang="fr-BE" dirty="0"/>
            <a:t>Pays </a:t>
          </a:r>
          <a:r>
            <a:rPr lang="fr-BE" dirty="0" err="1"/>
            <a:t>limitophes</a:t>
          </a:r>
          <a:endParaRPr lang="fr-BE" dirty="0"/>
        </a:p>
      </dgm:t>
    </dgm:pt>
    <dgm:pt modelId="{A76FCF61-BE41-4391-8143-4AE09672C34F}" type="parTrans" cxnId="{805D3FE6-BA15-45B6-A2E2-36294E935A97}">
      <dgm:prSet/>
      <dgm:spPr/>
      <dgm:t>
        <a:bodyPr/>
        <a:lstStyle/>
        <a:p>
          <a:endParaRPr lang="fr-BE"/>
        </a:p>
      </dgm:t>
    </dgm:pt>
    <dgm:pt modelId="{BDD08E08-AD4A-46EA-938D-B7377137B469}" type="sibTrans" cxnId="{805D3FE6-BA15-45B6-A2E2-36294E935A97}">
      <dgm:prSet/>
      <dgm:spPr/>
      <dgm:t>
        <a:bodyPr/>
        <a:lstStyle/>
        <a:p>
          <a:endParaRPr lang="fr-BE"/>
        </a:p>
      </dgm:t>
    </dgm:pt>
    <dgm:pt modelId="{945AE856-24B9-470C-8718-318B4724ECB4}" type="pres">
      <dgm:prSet presAssocID="{8B4DC15B-15FC-422B-BD84-0ACCD724FE2B}" presName="linearFlow" presStyleCnt="0">
        <dgm:presLayoutVars>
          <dgm:dir/>
          <dgm:animLvl val="lvl"/>
          <dgm:resizeHandles val="exact"/>
        </dgm:presLayoutVars>
      </dgm:prSet>
      <dgm:spPr/>
    </dgm:pt>
    <dgm:pt modelId="{7242C888-BA10-47E6-865A-8953A789D2E3}" type="pres">
      <dgm:prSet presAssocID="{764CE833-8F12-4BA2-BF21-B8A69822508A}" presName="composite" presStyleCnt="0"/>
      <dgm:spPr/>
    </dgm:pt>
    <dgm:pt modelId="{5337FDAC-24FB-4892-B86A-80E77DF87B9A}" type="pres">
      <dgm:prSet presAssocID="{764CE833-8F12-4BA2-BF21-B8A69822508A}" presName="parentText" presStyleLbl="alignNode1" presStyleIdx="0" presStyleCnt="4">
        <dgm:presLayoutVars>
          <dgm:chMax val="1"/>
          <dgm:bulletEnabled val="1"/>
        </dgm:presLayoutVars>
      </dgm:prSet>
      <dgm:spPr/>
    </dgm:pt>
    <dgm:pt modelId="{ADAA4D59-123B-4048-A2A9-7E3F8B54DB31}" type="pres">
      <dgm:prSet presAssocID="{764CE833-8F12-4BA2-BF21-B8A69822508A}" presName="descendantText" presStyleLbl="alignAcc1" presStyleIdx="0" presStyleCnt="4">
        <dgm:presLayoutVars>
          <dgm:bulletEnabled val="1"/>
        </dgm:presLayoutVars>
      </dgm:prSet>
      <dgm:spPr/>
    </dgm:pt>
    <dgm:pt modelId="{19C8D708-FA2F-4243-823F-E440E285652B}" type="pres">
      <dgm:prSet presAssocID="{6958614D-4A3F-4073-B537-CFBDBF895004}" presName="sp" presStyleCnt="0"/>
      <dgm:spPr/>
    </dgm:pt>
    <dgm:pt modelId="{E61102D8-8945-489D-97B0-BD0FCAD4F2E7}" type="pres">
      <dgm:prSet presAssocID="{ED5BB73B-4DAB-4D61-AA67-2391DCDCDF56}" presName="composite" presStyleCnt="0"/>
      <dgm:spPr/>
    </dgm:pt>
    <dgm:pt modelId="{9E0F3C03-FC14-4907-9D84-8B69F08B5403}" type="pres">
      <dgm:prSet presAssocID="{ED5BB73B-4DAB-4D61-AA67-2391DCDCDF56}" presName="parentText" presStyleLbl="alignNode1" presStyleIdx="1" presStyleCnt="4">
        <dgm:presLayoutVars>
          <dgm:chMax val="1"/>
          <dgm:bulletEnabled val="1"/>
        </dgm:presLayoutVars>
      </dgm:prSet>
      <dgm:spPr/>
    </dgm:pt>
    <dgm:pt modelId="{FF982648-20A3-44EF-BA3D-241A76D503DC}" type="pres">
      <dgm:prSet presAssocID="{ED5BB73B-4DAB-4D61-AA67-2391DCDCDF56}" presName="descendantText" presStyleLbl="alignAcc1" presStyleIdx="1" presStyleCnt="4">
        <dgm:presLayoutVars>
          <dgm:bulletEnabled val="1"/>
        </dgm:presLayoutVars>
      </dgm:prSet>
      <dgm:spPr/>
    </dgm:pt>
    <dgm:pt modelId="{259E9569-550F-4BAC-93D9-4A3D29A8E999}" type="pres">
      <dgm:prSet presAssocID="{F9C7AE51-B061-441B-B2A7-09FB7924895C}" presName="sp" presStyleCnt="0"/>
      <dgm:spPr/>
    </dgm:pt>
    <dgm:pt modelId="{3300CF77-4BAB-4492-B040-300208A8E7CD}" type="pres">
      <dgm:prSet presAssocID="{797FAD91-D5F6-4849-A72E-B384156CA593}" presName="composite" presStyleCnt="0"/>
      <dgm:spPr/>
    </dgm:pt>
    <dgm:pt modelId="{F78D32E0-3E37-4C3F-B555-1EC9DDCC9917}" type="pres">
      <dgm:prSet presAssocID="{797FAD91-D5F6-4849-A72E-B384156CA593}" presName="parentText" presStyleLbl="alignNode1" presStyleIdx="2" presStyleCnt="4">
        <dgm:presLayoutVars>
          <dgm:chMax val="1"/>
          <dgm:bulletEnabled val="1"/>
        </dgm:presLayoutVars>
      </dgm:prSet>
      <dgm:spPr/>
    </dgm:pt>
    <dgm:pt modelId="{E3A513C4-9DB3-4B4D-B3D3-40258E8AE0BD}" type="pres">
      <dgm:prSet presAssocID="{797FAD91-D5F6-4849-A72E-B384156CA593}" presName="descendantText" presStyleLbl="alignAcc1" presStyleIdx="2" presStyleCnt="4">
        <dgm:presLayoutVars>
          <dgm:bulletEnabled val="1"/>
        </dgm:presLayoutVars>
      </dgm:prSet>
      <dgm:spPr/>
    </dgm:pt>
    <dgm:pt modelId="{78A9A036-E3C5-4E3A-9B38-2CA0C9E6743F}" type="pres">
      <dgm:prSet presAssocID="{70CE904D-3E79-4F80-A3F8-F37E4CBCA962}" presName="sp" presStyleCnt="0"/>
      <dgm:spPr/>
    </dgm:pt>
    <dgm:pt modelId="{25685855-EB9D-43F7-80CC-C19BC8E345E4}" type="pres">
      <dgm:prSet presAssocID="{73F9CE7C-D272-43FF-917A-635A2CE82CE8}" presName="composite" presStyleCnt="0"/>
      <dgm:spPr/>
    </dgm:pt>
    <dgm:pt modelId="{D967EF8F-8DEE-4437-8387-01B4BA295E94}" type="pres">
      <dgm:prSet presAssocID="{73F9CE7C-D272-43FF-917A-635A2CE82CE8}" presName="parentText" presStyleLbl="alignNode1" presStyleIdx="3" presStyleCnt="4">
        <dgm:presLayoutVars>
          <dgm:chMax val="1"/>
          <dgm:bulletEnabled val="1"/>
        </dgm:presLayoutVars>
      </dgm:prSet>
      <dgm:spPr/>
    </dgm:pt>
    <dgm:pt modelId="{CA6F0EC9-2C8D-44F0-9D3F-5FE780331F1E}" type="pres">
      <dgm:prSet presAssocID="{73F9CE7C-D272-43FF-917A-635A2CE82CE8}" presName="descendantText" presStyleLbl="alignAcc1" presStyleIdx="3" presStyleCnt="4">
        <dgm:presLayoutVars>
          <dgm:bulletEnabled val="1"/>
        </dgm:presLayoutVars>
      </dgm:prSet>
      <dgm:spPr/>
    </dgm:pt>
  </dgm:ptLst>
  <dgm:cxnLst>
    <dgm:cxn modelId="{09DFDC0B-9FA9-4864-A3E4-8FF2DFD5E8E5}" srcId="{ED5BB73B-4DAB-4D61-AA67-2391DCDCDF56}" destId="{4A8A21D3-2B32-4B24-921A-A730867B46EF}" srcOrd="0" destOrd="0" parTransId="{F56CC26F-3B72-46F4-90D7-D3E41AA35E95}" sibTransId="{466707FB-CE79-4C93-A876-34D91BBBC7FC}"/>
    <dgm:cxn modelId="{25DA6E0D-A3E0-4200-9216-25C236444D35}" srcId="{8B4DC15B-15FC-422B-BD84-0ACCD724FE2B}" destId="{797FAD91-D5F6-4849-A72E-B384156CA593}" srcOrd="2" destOrd="0" parTransId="{1940ABF4-A103-4E43-BA07-27A09D9C48CD}" sibTransId="{70CE904D-3E79-4F80-A3F8-F37E4CBCA962}"/>
    <dgm:cxn modelId="{D5F8CA12-E597-492F-8E38-B0DD6CD46BE4}" srcId="{8B4DC15B-15FC-422B-BD84-0ACCD724FE2B}" destId="{ED5BB73B-4DAB-4D61-AA67-2391DCDCDF56}" srcOrd="1" destOrd="0" parTransId="{94DDA901-60AC-4856-92E9-4BE0FDA671C3}" sibTransId="{F9C7AE51-B061-441B-B2A7-09FB7924895C}"/>
    <dgm:cxn modelId="{B20B8B17-DCEB-4B72-941A-08C0C4A6AB7A}" type="presOf" srcId="{8B2FE3EF-EE95-4097-BCED-4927800B7D89}" destId="{E3A513C4-9DB3-4B4D-B3D3-40258E8AE0BD}" srcOrd="0" destOrd="0" presId="urn:microsoft.com/office/officeart/2005/8/layout/chevron2"/>
    <dgm:cxn modelId="{64F2562B-A14A-4418-B8F2-F6927717F565}" type="presOf" srcId="{4A8A21D3-2B32-4B24-921A-A730867B46EF}" destId="{FF982648-20A3-44EF-BA3D-241A76D503DC}" srcOrd="0" destOrd="0" presId="urn:microsoft.com/office/officeart/2005/8/layout/chevron2"/>
    <dgm:cxn modelId="{CCE4BF38-C39C-4C6F-BD20-07406FD08E2F}" srcId="{8B4DC15B-15FC-422B-BD84-0ACCD724FE2B}" destId="{764CE833-8F12-4BA2-BF21-B8A69822508A}" srcOrd="0" destOrd="0" parTransId="{70A51DAF-99C8-45EF-A026-CBEB6A1A51D3}" sibTransId="{6958614D-4A3F-4073-B537-CFBDBF895004}"/>
    <dgm:cxn modelId="{283F6146-1350-472B-9BB8-FF1F59ADFA4F}" type="presOf" srcId="{0994E842-328A-4F70-A948-3071048426E1}" destId="{CA6F0EC9-2C8D-44F0-9D3F-5FE780331F1E}" srcOrd="0" destOrd="0" presId="urn:microsoft.com/office/officeart/2005/8/layout/chevron2"/>
    <dgm:cxn modelId="{76699F4A-F50E-48BC-A38C-7E41E8B0AA7B}" srcId="{797FAD91-D5F6-4849-A72E-B384156CA593}" destId="{8B2FE3EF-EE95-4097-BCED-4927800B7D89}" srcOrd="0" destOrd="0" parTransId="{C632BEAC-CB75-4C02-9C05-6895AD8462B0}" sibTransId="{3C7E76F8-5E9B-480C-9935-BC24F9EC8146}"/>
    <dgm:cxn modelId="{8971037D-66E8-4804-A34C-F340840CB0E6}" srcId="{764CE833-8F12-4BA2-BF21-B8A69822508A}" destId="{9C320FDB-7A90-40E9-BA56-BDC442E1BE59}" srcOrd="0" destOrd="0" parTransId="{B3160CFF-2B43-41DA-B807-7A2BDD89134B}" sibTransId="{BC4AC218-0051-4DEC-A6DD-D1C7B7599784}"/>
    <dgm:cxn modelId="{6D9D7D84-241D-489C-80BF-8B5FCE559B90}" type="presOf" srcId="{73F9CE7C-D272-43FF-917A-635A2CE82CE8}" destId="{D967EF8F-8DEE-4437-8387-01B4BA295E94}" srcOrd="0" destOrd="0" presId="urn:microsoft.com/office/officeart/2005/8/layout/chevron2"/>
    <dgm:cxn modelId="{A5918EA4-1477-4856-A721-F3E094DE8BFD}" type="presOf" srcId="{ED5BB73B-4DAB-4D61-AA67-2391DCDCDF56}" destId="{9E0F3C03-FC14-4907-9D84-8B69F08B5403}" srcOrd="0" destOrd="0" presId="urn:microsoft.com/office/officeart/2005/8/layout/chevron2"/>
    <dgm:cxn modelId="{97C747C6-B8C8-4578-9EC8-C9D24AFDDAF8}" srcId="{8B4DC15B-15FC-422B-BD84-0ACCD724FE2B}" destId="{73F9CE7C-D272-43FF-917A-635A2CE82CE8}" srcOrd="3" destOrd="0" parTransId="{A48482BA-2586-47A7-A1B7-36AC04FC79AB}" sibTransId="{E1F95FF1-9CDE-4FB1-98BC-AC764CC8EFD4}"/>
    <dgm:cxn modelId="{CF8343D2-7E6C-4701-8BEE-C68445CFE69E}" type="presOf" srcId="{8B4DC15B-15FC-422B-BD84-0ACCD724FE2B}" destId="{945AE856-24B9-470C-8718-318B4724ECB4}" srcOrd="0" destOrd="0" presId="urn:microsoft.com/office/officeart/2005/8/layout/chevron2"/>
    <dgm:cxn modelId="{344989DE-092B-48D6-AC47-64E9014094E5}" type="presOf" srcId="{9C320FDB-7A90-40E9-BA56-BDC442E1BE59}" destId="{ADAA4D59-123B-4048-A2A9-7E3F8B54DB31}" srcOrd="0" destOrd="0" presId="urn:microsoft.com/office/officeart/2005/8/layout/chevron2"/>
    <dgm:cxn modelId="{805D3FE6-BA15-45B6-A2E2-36294E935A97}" srcId="{73F9CE7C-D272-43FF-917A-635A2CE82CE8}" destId="{0994E842-328A-4F70-A948-3071048426E1}" srcOrd="0" destOrd="0" parTransId="{A76FCF61-BE41-4391-8143-4AE09672C34F}" sibTransId="{BDD08E08-AD4A-46EA-938D-B7377137B469}"/>
    <dgm:cxn modelId="{DCBEE7ED-EE28-4C9E-B54B-1A9E365A9685}" type="presOf" srcId="{797FAD91-D5F6-4849-A72E-B384156CA593}" destId="{F78D32E0-3E37-4C3F-B555-1EC9DDCC9917}" srcOrd="0" destOrd="0" presId="urn:microsoft.com/office/officeart/2005/8/layout/chevron2"/>
    <dgm:cxn modelId="{25EE0CFD-5784-4792-9992-7035ABF14D58}" type="presOf" srcId="{764CE833-8F12-4BA2-BF21-B8A69822508A}" destId="{5337FDAC-24FB-4892-B86A-80E77DF87B9A}" srcOrd="0" destOrd="0" presId="urn:microsoft.com/office/officeart/2005/8/layout/chevron2"/>
    <dgm:cxn modelId="{BB492A56-CCAB-4016-999A-5D9D2FB0C24B}" type="presParOf" srcId="{945AE856-24B9-470C-8718-318B4724ECB4}" destId="{7242C888-BA10-47E6-865A-8953A789D2E3}" srcOrd="0" destOrd="0" presId="urn:microsoft.com/office/officeart/2005/8/layout/chevron2"/>
    <dgm:cxn modelId="{428F1EA3-64E4-46D4-BC0F-09C3BA082DE9}" type="presParOf" srcId="{7242C888-BA10-47E6-865A-8953A789D2E3}" destId="{5337FDAC-24FB-4892-B86A-80E77DF87B9A}" srcOrd="0" destOrd="0" presId="urn:microsoft.com/office/officeart/2005/8/layout/chevron2"/>
    <dgm:cxn modelId="{DAD97BA9-01D1-4D46-B7EC-C1503F0BF323}" type="presParOf" srcId="{7242C888-BA10-47E6-865A-8953A789D2E3}" destId="{ADAA4D59-123B-4048-A2A9-7E3F8B54DB31}" srcOrd="1" destOrd="0" presId="urn:microsoft.com/office/officeart/2005/8/layout/chevron2"/>
    <dgm:cxn modelId="{35D03AED-FD86-4700-9FBD-01148042AFF7}" type="presParOf" srcId="{945AE856-24B9-470C-8718-318B4724ECB4}" destId="{19C8D708-FA2F-4243-823F-E440E285652B}" srcOrd="1" destOrd="0" presId="urn:microsoft.com/office/officeart/2005/8/layout/chevron2"/>
    <dgm:cxn modelId="{F034553D-9750-4961-9845-01F198AEDEBF}" type="presParOf" srcId="{945AE856-24B9-470C-8718-318B4724ECB4}" destId="{E61102D8-8945-489D-97B0-BD0FCAD4F2E7}" srcOrd="2" destOrd="0" presId="urn:microsoft.com/office/officeart/2005/8/layout/chevron2"/>
    <dgm:cxn modelId="{78D0627F-6F07-4D53-8556-9D425AC0D432}" type="presParOf" srcId="{E61102D8-8945-489D-97B0-BD0FCAD4F2E7}" destId="{9E0F3C03-FC14-4907-9D84-8B69F08B5403}" srcOrd="0" destOrd="0" presId="urn:microsoft.com/office/officeart/2005/8/layout/chevron2"/>
    <dgm:cxn modelId="{56752CDD-5B93-4D17-9043-84A73AB1B543}" type="presParOf" srcId="{E61102D8-8945-489D-97B0-BD0FCAD4F2E7}" destId="{FF982648-20A3-44EF-BA3D-241A76D503DC}" srcOrd="1" destOrd="0" presId="urn:microsoft.com/office/officeart/2005/8/layout/chevron2"/>
    <dgm:cxn modelId="{F8837177-26D8-4AE7-912C-A67E6407AA0F}" type="presParOf" srcId="{945AE856-24B9-470C-8718-318B4724ECB4}" destId="{259E9569-550F-4BAC-93D9-4A3D29A8E999}" srcOrd="3" destOrd="0" presId="urn:microsoft.com/office/officeart/2005/8/layout/chevron2"/>
    <dgm:cxn modelId="{638A1925-2D98-43FD-8353-14C49CFA377B}" type="presParOf" srcId="{945AE856-24B9-470C-8718-318B4724ECB4}" destId="{3300CF77-4BAB-4492-B040-300208A8E7CD}" srcOrd="4" destOrd="0" presId="urn:microsoft.com/office/officeart/2005/8/layout/chevron2"/>
    <dgm:cxn modelId="{FC547AD7-9775-45B9-81D2-A2986E4BE817}" type="presParOf" srcId="{3300CF77-4BAB-4492-B040-300208A8E7CD}" destId="{F78D32E0-3E37-4C3F-B555-1EC9DDCC9917}" srcOrd="0" destOrd="0" presId="urn:microsoft.com/office/officeart/2005/8/layout/chevron2"/>
    <dgm:cxn modelId="{9859D635-FD79-4C6A-9D4C-8B03016E8665}" type="presParOf" srcId="{3300CF77-4BAB-4492-B040-300208A8E7CD}" destId="{E3A513C4-9DB3-4B4D-B3D3-40258E8AE0BD}" srcOrd="1" destOrd="0" presId="urn:microsoft.com/office/officeart/2005/8/layout/chevron2"/>
    <dgm:cxn modelId="{8E463384-C08A-4959-87E5-16B2391F31E7}" type="presParOf" srcId="{945AE856-24B9-470C-8718-318B4724ECB4}" destId="{78A9A036-E3C5-4E3A-9B38-2CA0C9E6743F}" srcOrd="5" destOrd="0" presId="urn:microsoft.com/office/officeart/2005/8/layout/chevron2"/>
    <dgm:cxn modelId="{82F9DFB7-1427-4876-BECF-EE5DF223EEB6}" type="presParOf" srcId="{945AE856-24B9-470C-8718-318B4724ECB4}" destId="{25685855-EB9D-43F7-80CC-C19BC8E345E4}" srcOrd="6" destOrd="0" presId="urn:microsoft.com/office/officeart/2005/8/layout/chevron2"/>
    <dgm:cxn modelId="{930DF3A0-E3E6-463D-A800-7C841E0ECE0A}" type="presParOf" srcId="{25685855-EB9D-43F7-80CC-C19BC8E345E4}" destId="{D967EF8F-8DEE-4437-8387-01B4BA295E94}" srcOrd="0" destOrd="0" presId="urn:microsoft.com/office/officeart/2005/8/layout/chevron2"/>
    <dgm:cxn modelId="{68D089DB-4EDE-4121-9F3B-1959A43585BF}" type="presParOf" srcId="{25685855-EB9D-43F7-80CC-C19BC8E345E4}" destId="{CA6F0EC9-2C8D-44F0-9D3F-5FE780331F1E}"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403CA6-E5A4-418C-B3DB-CB0E5E4B28DA}" type="doc">
      <dgm:prSet loTypeId="urn:microsoft.com/office/officeart/2005/8/layout/venn1" loCatId="relationship" qsTypeId="urn:microsoft.com/office/officeart/2005/8/quickstyle/simple5" qsCatId="simple" csTypeId="urn:microsoft.com/office/officeart/2005/8/colors/accent1_2" csCatId="accent1" phldr="1"/>
      <dgm:spPr/>
    </dgm:pt>
    <dgm:pt modelId="{49C8AC6A-0AAA-4012-B8D9-637FB3129CD9}">
      <dgm:prSet phldrT="[Texte]" custT="1"/>
      <dgm:spPr/>
      <dgm:t>
        <a:bodyPr/>
        <a:lstStyle/>
        <a:p>
          <a:r>
            <a:rPr lang="fr-BE" sz="1200" dirty="0"/>
            <a:t>Plus grand risque d’être au chômage</a:t>
          </a:r>
        </a:p>
      </dgm:t>
    </dgm:pt>
    <dgm:pt modelId="{5CF9BF2B-E321-4318-96C6-F8A70B14F75B}" type="parTrans" cxnId="{7B1C09F4-A3A7-4770-9721-A5C350C32F57}">
      <dgm:prSet/>
      <dgm:spPr/>
      <dgm:t>
        <a:bodyPr/>
        <a:lstStyle/>
        <a:p>
          <a:endParaRPr lang="fr-BE"/>
        </a:p>
      </dgm:t>
    </dgm:pt>
    <dgm:pt modelId="{3D3FD61E-0038-4C1C-BCD6-F2135FAEC700}" type="sibTrans" cxnId="{7B1C09F4-A3A7-4770-9721-A5C350C32F57}">
      <dgm:prSet/>
      <dgm:spPr/>
      <dgm:t>
        <a:bodyPr/>
        <a:lstStyle/>
        <a:p>
          <a:endParaRPr lang="fr-BE"/>
        </a:p>
      </dgm:t>
    </dgm:pt>
    <dgm:pt modelId="{58364ED7-3FB1-4A36-9F60-45999007CEB2}">
      <dgm:prSet phldrT="[Texte]" custT="1"/>
      <dgm:spPr/>
      <dgm:t>
        <a:bodyPr/>
        <a:lstStyle/>
        <a:p>
          <a:r>
            <a:rPr lang="fr-BE" sz="1200" dirty="0"/>
            <a:t>Plus grand risque d’être confinées dans des métiers faiblement rémunérateurs, peu gratifiants et exigeants physiquement  (</a:t>
          </a:r>
          <a:r>
            <a:rPr lang="fr-BE" sz="1200" dirty="0" err="1"/>
            <a:t>horeca</a:t>
          </a:r>
          <a:r>
            <a:rPr lang="fr-BE" sz="1200" dirty="0"/>
            <a:t>, soins, nettoyage)</a:t>
          </a:r>
        </a:p>
      </dgm:t>
    </dgm:pt>
    <dgm:pt modelId="{90F5EA7C-6A2D-452B-B765-7B1097DA72FC}" type="parTrans" cxnId="{174424B4-C7A7-4897-ABEB-4EADFDA04527}">
      <dgm:prSet/>
      <dgm:spPr/>
      <dgm:t>
        <a:bodyPr/>
        <a:lstStyle/>
        <a:p>
          <a:endParaRPr lang="fr-BE"/>
        </a:p>
      </dgm:t>
    </dgm:pt>
    <dgm:pt modelId="{A16A60DC-9023-4136-BB5D-42EBA9A2C3FF}" type="sibTrans" cxnId="{174424B4-C7A7-4897-ABEB-4EADFDA04527}">
      <dgm:prSet/>
      <dgm:spPr/>
      <dgm:t>
        <a:bodyPr/>
        <a:lstStyle/>
        <a:p>
          <a:endParaRPr lang="fr-BE"/>
        </a:p>
      </dgm:t>
    </dgm:pt>
    <dgm:pt modelId="{A20389EC-39F2-418B-A473-AF267A8CD87A}">
      <dgm:prSet phldrT="[Texte]" custT="1"/>
      <dgm:spPr/>
      <dgm:t>
        <a:bodyPr/>
        <a:lstStyle/>
        <a:p>
          <a:r>
            <a:rPr lang="fr-BE" sz="1200" dirty="0"/>
            <a:t>Plus grand risque d’être sans revenu de remplacement lorsqu’elles sont au chômage</a:t>
          </a:r>
        </a:p>
      </dgm:t>
    </dgm:pt>
    <dgm:pt modelId="{DDB4E7ED-4074-4678-94B7-6756F795F78F}" type="parTrans" cxnId="{8D500279-ED4D-4FD4-BCB0-B1048399FB48}">
      <dgm:prSet/>
      <dgm:spPr/>
      <dgm:t>
        <a:bodyPr/>
        <a:lstStyle/>
        <a:p>
          <a:endParaRPr lang="fr-BE"/>
        </a:p>
      </dgm:t>
    </dgm:pt>
    <dgm:pt modelId="{F0176D36-B6B8-462B-877A-A8AA796FEA64}" type="sibTrans" cxnId="{8D500279-ED4D-4FD4-BCB0-B1048399FB48}">
      <dgm:prSet/>
      <dgm:spPr/>
      <dgm:t>
        <a:bodyPr/>
        <a:lstStyle/>
        <a:p>
          <a:endParaRPr lang="fr-BE"/>
        </a:p>
      </dgm:t>
    </dgm:pt>
    <dgm:pt modelId="{4FECE36C-8CAD-4431-B513-E95DC90C30DF}" type="pres">
      <dgm:prSet presAssocID="{58403CA6-E5A4-418C-B3DB-CB0E5E4B28DA}" presName="compositeShape" presStyleCnt="0">
        <dgm:presLayoutVars>
          <dgm:chMax val="7"/>
          <dgm:dir/>
          <dgm:resizeHandles val="exact"/>
        </dgm:presLayoutVars>
      </dgm:prSet>
      <dgm:spPr/>
    </dgm:pt>
    <dgm:pt modelId="{2802FE25-95F1-428C-A580-F8E09AF4D42C}" type="pres">
      <dgm:prSet presAssocID="{49C8AC6A-0AAA-4012-B8D9-637FB3129CD9}" presName="circ1" presStyleLbl="vennNode1" presStyleIdx="0" presStyleCnt="3"/>
      <dgm:spPr/>
    </dgm:pt>
    <dgm:pt modelId="{4705B7C1-FDB7-4209-A9A9-4231EFB44E7C}" type="pres">
      <dgm:prSet presAssocID="{49C8AC6A-0AAA-4012-B8D9-637FB3129CD9}" presName="circ1Tx" presStyleLbl="revTx" presStyleIdx="0" presStyleCnt="0">
        <dgm:presLayoutVars>
          <dgm:chMax val="0"/>
          <dgm:chPref val="0"/>
          <dgm:bulletEnabled val="1"/>
        </dgm:presLayoutVars>
      </dgm:prSet>
      <dgm:spPr/>
    </dgm:pt>
    <dgm:pt modelId="{AC8FFA58-B245-49C5-99F9-FF21A9C2A4C3}" type="pres">
      <dgm:prSet presAssocID="{58364ED7-3FB1-4A36-9F60-45999007CEB2}" presName="circ2" presStyleLbl="vennNode1" presStyleIdx="1" presStyleCnt="3"/>
      <dgm:spPr/>
    </dgm:pt>
    <dgm:pt modelId="{3AA8B0A5-ECBA-4255-BB99-1A0DA3AF6A1B}" type="pres">
      <dgm:prSet presAssocID="{58364ED7-3FB1-4A36-9F60-45999007CEB2}" presName="circ2Tx" presStyleLbl="revTx" presStyleIdx="0" presStyleCnt="0">
        <dgm:presLayoutVars>
          <dgm:chMax val="0"/>
          <dgm:chPref val="0"/>
          <dgm:bulletEnabled val="1"/>
        </dgm:presLayoutVars>
      </dgm:prSet>
      <dgm:spPr/>
    </dgm:pt>
    <dgm:pt modelId="{800437A5-1995-46A3-A21C-66C62601A59F}" type="pres">
      <dgm:prSet presAssocID="{A20389EC-39F2-418B-A473-AF267A8CD87A}" presName="circ3" presStyleLbl="vennNode1" presStyleIdx="2" presStyleCnt="3"/>
      <dgm:spPr/>
    </dgm:pt>
    <dgm:pt modelId="{9980857D-017F-4D4A-8596-61AB65BEE145}" type="pres">
      <dgm:prSet presAssocID="{A20389EC-39F2-418B-A473-AF267A8CD87A}" presName="circ3Tx" presStyleLbl="revTx" presStyleIdx="0" presStyleCnt="0">
        <dgm:presLayoutVars>
          <dgm:chMax val="0"/>
          <dgm:chPref val="0"/>
          <dgm:bulletEnabled val="1"/>
        </dgm:presLayoutVars>
      </dgm:prSet>
      <dgm:spPr/>
    </dgm:pt>
  </dgm:ptLst>
  <dgm:cxnLst>
    <dgm:cxn modelId="{1203481A-F01E-4075-8B5C-76FB829D8D28}" type="presOf" srcId="{A20389EC-39F2-418B-A473-AF267A8CD87A}" destId="{800437A5-1995-46A3-A21C-66C62601A59F}" srcOrd="0" destOrd="0" presId="urn:microsoft.com/office/officeart/2005/8/layout/venn1"/>
    <dgm:cxn modelId="{E3096B1C-5B6E-495E-B38B-E5719ED37E80}" type="presOf" srcId="{58403CA6-E5A4-418C-B3DB-CB0E5E4B28DA}" destId="{4FECE36C-8CAD-4431-B513-E95DC90C30DF}" srcOrd="0" destOrd="0" presId="urn:microsoft.com/office/officeart/2005/8/layout/venn1"/>
    <dgm:cxn modelId="{79AEBF72-AF13-445E-8B7D-786A46C840A5}" type="presOf" srcId="{58364ED7-3FB1-4A36-9F60-45999007CEB2}" destId="{AC8FFA58-B245-49C5-99F9-FF21A9C2A4C3}" srcOrd="0" destOrd="0" presId="urn:microsoft.com/office/officeart/2005/8/layout/venn1"/>
    <dgm:cxn modelId="{151C0077-BE76-4BD2-8DF1-3414A544F338}" type="presOf" srcId="{49C8AC6A-0AAA-4012-B8D9-637FB3129CD9}" destId="{4705B7C1-FDB7-4209-A9A9-4231EFB44E7C}" srcOrd="1" destOrd="0" presId="urn:microsoft.com/office/officeart/2005/8/layout/venn1"/>
    <dgm:cxn modelId="{8D500279-ED4D-4FD4-BCB0-B1048399FB48}" srcId="{58403CA6-E5A4-418C-B3DB-CB0E5E4B28DA}" destId="{A20389EC-39F2-418B-A473-AF267A8CD87A}" srcOrd="2" destOrd="0" parTransId="{DDB4E7ED-4074-4678-94B7-6756F795F78F}" sibTransId="{F0176D36-B6B8-462B-877A-A8AA796FEA64}"/>
    <dgm:cxn modelId="{174424B4-C7A7-4897-ABEB-4EADFDA04527}" srcId="{58403CA6-E5A4-418C-B3DB-CB0E5E4B28DA}" destId="{58364ED7-3FB1-4A36-9F60-45999007CEB2}" srcOrd="1" destOrd="0" parTransId="{90F5EA7C-6A2D-452B-B765-7B1097DA72FC}" sibTransId="{A16A60DC-9023-4136-BB5D-42EBA9A2C3FF}"/>
    <dgm:cxn modelId="{1EE550C9-93D2-4CE4-9EE4-0F1FB1E57213}" type="presOf" srcId="{49C8AC6A-0AAA-4012-B8D9-637FB3129CD9}" destId="{2802FE25-95F1-428C-A580-F8E09AF4D42C}" srcOrd="0" destOrd="0" presId="urn:microsoft.com/office/officeart/2005/8/layout/venn1"/>
    <dgm:cxn modelId="{7B1C09F4-A3A7-4770-9721-A5C350C32F57}" srcId="{58403CA6-E5A4-418C-B3DB-CB0E5E4B28DA}" destId="{49C8AC6A-0AAA-4012-B8D9-637FB3129CD9}" srcOrd="0" destOrd="0" parTransId="{5CF9BF2B-E321-4318-96C6-F8A70B14F75B}" sibTransId="{3D3FD61E-0038-4C1C-BCD6-F2135FAEC700}"/>
    <dgm:cxn modelId="{62DB82F6-0458-4FD3-948B-6FFD93C044A9}" type="presOf" srcId="{A20389EC-39F2-418B-A473-AF267A8CD87A}" destId="{9980857D-017F-4D4A-8596-61AB65BEE145}" srcOrd="1" destOrd="0" presId="urn:microsoft.com/office/officeart/2005/8/layout/venn1"/>
    <dgm:cxn modelId="{DE0E2EFF-C86F-4088-B44E-658ADBEBF6FB}" type="presOf" srcId="{58364ED7-3FB1-4A36-9F60-45999007CEB2}" destId="{3AA8B0A5-ECBA-4255-BB99-1A0DA3AF6A1B}" srcOrd="1" destOrd="0" presId="urn:microsoft.com/office/officeart/2005/8/layout/venn1"/>
    <dgm:cxn modelId="{AE456B04-E8BB-453A-B598-E31DEBB78B5D}" type="presParOf" srcId="{4FECE36C-8CAD-4431-B513-E95DC90C30DF}" destId="{2802FE25-95F1-428C-A580-F8E09AF4D42C}" srcOrd="0" destOrd="0" presId="urn:microsoft.com/office/officeart/2005/8/layout/venn1"/>
    <dgm:cxn modelId="{D5609982-266A-4031-B8E9-A3FAA333945F}" type="presParOf" srcId="{4FECE36C-8CAD-4431-B513-E95DC90C30DF}" destId="{4705B7C1-FDB7-4209-A9A9-4231EFB44E7C}" srcOrd="1" destOrd="0" presId="urn:microsoft.com/office/officeart/2005/8/layout/venn1"/>
    <dgm:cxn modelId="{D40676C7-9338-4C10-A2F2-DB5A616378D2}" type="presParOf" srcId="{4FECE36C-8CAD-4431-B513-E95DC90C30DF}" destId="{AC8FFA58-B245-49C5-99F9-FF21A9C2A4C3}" srcOrd="2" destOrd="0" presId="urn:microsoft.com/office/officeart/2005/8/layout/venn1"/>
    <dgm:cxn modelId="{45DA7566-7C05-4382-9A39-33785A535160}" type="presParOf" srcId="{4FECE36C-8CAD-4431-B513-E95DC90C30DF}" destId="{3AA8B0A5-ECBA-4255-BB99-1A0DA3AF6A1B}" srcOrd="3" destOrd="0" presId="urn:microsoft.com/office/officeart/2005/8/layout/venn1"/>
    <dgm:cxn modelId="{36559FF0-CB27-45F2-AB2E-54E5DC6B59E8}" type="presParOf" srcId="{4FECE36C-8CAD-4431-B513-E95DC90C30DF}" destId="{800437A5-1995-46A3-A21C-66C62601A59F}" srcOrd="4" destOrd="0" presId="urn:microsoft.com/office/officeart/2005/8/layout/venn1"/>
    <dgm:cxn modelId="{CB558CF8-D754-4AD0-A5B5-D76EE1E113AD}" type="presParOf" srcId="{4FECE36C-8CAD-4431-B513-E95DC90C30DF}" destId="{9980857D-017F-4D4A-8596-61AB65BEE145}"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39D87E-808B-4633-9ADE-268E0E716A5F}"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fr-BE"/>
        </a:p>
      </dgm:t>
    </dgm:pt>
    <dgm:pt modelId="{1E90E9B5-B3C9-472D-8B28-97018B2D3194}">
      <dgm:prSet phldrT="[Texte]"/>
      <dgm:spPr/>
      <dgm:t>
        <a:bodyPr/>
        <a:lstStyle/>
        <a:p>
          <a:r>
            <a:rPr lang="fr-BE" dirty="0"/>
            <a:t>Focus 1</a:t>
          </a:r>
        </a:p>
      </dgm:t>
    </dgm:pt>
    <dgm:pt modelId="{E0935A16-969B-4E11-8B65-EC5753C40E1A}" type="parTrans" cxnId="{92F671E6-AD27-4B0B-A8BF-BADD49E3173A}">
      <dgm:prSet/>
      <dgm:spPr/>
      <dgm:t>
        <a:bodyPr/>
        <a:lstStyle/>
        <a:p>
          <a:endParaRPr lang="fr-BE"/>
        </a:p>
      </dgm:t>
    </dgm:pt>
    <dgm:pt modelId="{A4FD0ADF-01B4-4FDD-9210-2906B5043CC4}" type="sibTrans" cxnId="{92F671E6-AD27-4B0B-A8BF-BADD49E3173A}">
      <dgm:prSet/>
      <dgm:spPr/>
      <dgm:t>
        <a:bodyPr/>
        <a:lstStyle/>
        <a:p>
          <a:endParaRPr lang="fr-BE"/>
        </a:p>
      </dgm:t>
    </dgm:pt>
    <dgm:pt modelId="{9649AFED-2D9A-4A8B-9B91-D1AF4D479B27}">
      <dgm:prSet phldrT="[Texte]"/>
      <dgm:spPr/>
      <dgm:t>
        <a:bodyPr/>
        <a:lstStyle/>
        <a:p>
          <a:r>
            <a:rPr lang="fr-BE" dirty="0"/>
            <a:t>Les femmes </a:t>
          </a:r>
          <a:r>
            <a:rPr lang="fr-BE" dirty="0" err="1"/>
            <a:t>afrodescendantes</a:t>
          </a:r>
          <a:r>
            <a:rPr lang="fr-BE" dirty="0"/>
            <a:t> rencontrent plus massivement le désavantage de la monoparentalité sur le marché de l’emploi</a:t>
          </a:r>
        </a:p>
      </dgm:t>
    </dgm:pt>
    <dgm:pt modelId="{21658F44-D463-43FE-A5FE-8B6791B6EB98}" type="parTrans" cxnId="{DEB7AD6B-7B99-4AE8-A8D1-88D3ED8EE50C}">
      <dgm:prSet/>
      <dgm:spPr/>
      <dgm:t>
        <a:bodyPr/>
        <a:lstStyle/>
        <a:p>
          <a:endParaRPr lang="fr-BE"/>
        </a:p>
      </dgm:t>
    </dgm:pt>
    <dgm:pt modelId="{33739BA0-6C63-43C9-BB6D-6258A4D0F03C}" type="sibTrans" cxnId="{DEB7AD6B-7B99-4AE8-A8D1-88D3ED8EE50C}">
      <dgm:prSet/>
      <dgm:spPr/>
      <dgm:t>
        <a:bodyPr/>
        <a:lstStyle/>
        <a:p>
          <a:endParaRPr lang="fr-BE"/>
        </a:p>
      </dgm:t>
    </dgm:pt>
    <dgm:pt modelId="{119B97F9-6007-4567-AB2F-054CE5FE5A64}">
      <dgm:prSet phldrT="[Texte]"/>
      <dgm:spPr/>
      <dgm:t>
        <a:bodyPr/>
        <a:lstStyle/>
        <a:p>
          <a:r>
            <a:rPr lang="fr-BE" dirty="0"/>
            <a:t>Focus 2</a:t>
          </a:r>
        </a:p>
      </dgm:t>
    </dgm:pt>
    <dgm:pt modelId="{53958D24-8BE1-41F7-BF29-3F47AED3391D}" type="parTrans" cxnId="{1CEE5984-46C5-4FE2-9CE4-B26EE307181E}">
      <dgm:prSet/>
      <dgm:spPr/>
      <dgm:t>
        <a:bodyPr/>
        <a:lstStyle/>
        <a:p>
          <a:endParaRPr lang="fr-BE"/>
        </a:p>
      </dgm:t>
    </dgm:pt>
    <dgm:pt modelId="{542532BC-9B5C-4197-9A70-F442FE62E21B}" type="sibTrans" cxnId="{1CEE5984-46C5-4FE2-9CE4-B26EE307181E}">
      <dgm:prSet/>
      <dgm:spPr/>
      <dgm:t>
        <a:bodyPr/>
        <a:lstStyle/>
        <a:p>
          <a:endParaRPr lang="fr-BE"/>
        </a:p>
      </dgm:t>
    </dgm:pt>
    <dgm:pt modelId="{39DC64B7-F914-46A2-AFDA-5528CE4E190A}">
      <dgm:prSet phldrT="[Texte]"/>
      <dgm:spPr/>
      <dgm:t>
        <a:bodyPr/>
        <a:lstStyle/>
        <a:p>
          <a:r>
            <a:rPr lang="fr-BE" dirty="0"/>
            <a:t>Les femmes d’origine maghrébine et turque rencontrent des freins spécifiques à l’emploi, à l’entrecroisement du genre, de l’origine et de l’appartenance visible à une religion</a:t>
          </a:r>
        </a:p>
      </dgm:t>
    </dgm:pt>
    <dgm:pt modelId="{AFF12767-7791-44AA-8A98-DBD7817DD363}" type="parTrans" cxnId="{8875CC18-8735-469F-8835-E941479EA53E}">
      <dgm:prSet/>
      <dgm:spPr/>
      <dgm:t>
        <a:bodyPr/>
        <a:lstStyle/>
        <a:p>
          <a:endParaRPr lang="fr-BE"/>
        </a:p>
      </dgm:t>
    </dgm:pt>
    <dgm:pt modelId="{D4B0CA55-CC30-40BF-8B1D-EEAEFB43F10C}" type="sibTrans" cxnId="{8875CC18-8735-469F-8835-E941479EA53E}">
      <dgm:prSet/>
      <dgm:spPr/>
      <dgm:t>
        <a:bodyPr/>
        <a:lstStyle/>
        <a:p>
          <a:endParaRPr lang="fr-BE"/>
        </a:p>
      </dgm:t>
    </dgm:pt>
    <dgm:pt modelId="{478C61AC-87C8-4EEB-AC4D-9D5086C8E9CD}" type="pres">
      <dgm:prSet presAssocID="{D439D87E-808B-4633-9ADE-268E0E716A5F}" presName="Name0" presStyleCnt="0">
        <dgm:presLayoutVars>
          <dgm:dir/>
          <dgm:animLvl val="lvl"/>
          <dgm:resizeHandles val="exact"/>
        </dgm:presLayoutVars>
      </dgm:prSet>
      <dgm:spPr/>
    </dgm:pt>
    <dgm:pt modelId="{09F02D47-9281-416B-B210-60DE0A8C9CAB}" type="pres">
      <dgm:prSet presAssocID="{1E90E9B5-B3C9-472D-8B28-97018B2D3194}" presName="compositeNode" presStyleCnt="0">
        <dgm:presLayoutVars>
          <dgm:bulletEnabled val="1"/>
        </dgm:presLayoutVars>
      </dgm:prSet>
      <dgm:spPr/>
    </dgm:pt>
    <dgm:pt modelId="{EC36FB95-F9BA-43BD-B230-358DCEE806A8}" type="pres">
      <dgm:prSet presAssocID="{1E90E9B5-B3C9-472D-8B28-97018B2D3194}" presName="bgRect" presStyleLbl="node1" presStyleIdx="0" presStyleCnt="2"/>
      <dgm:spPr/>
    </dgm:pt>
    <dgm:pt modelId="{A87BE8E1-9943-49D7-8DAA-AAD4CBEB310D}" type="pres">
      <dgm:prSet presAssocID="{1E90E9B5-B3C9-472D-8B28-97018B2D3194}" presName="parentNode" presStyleLbl="node1" presStyleIdx="0" presStyleCnt="2">
        <dgm:presLayoutVars>
          <dgm:chMax val="0"/>
          <dgm:bulletEnabled val="1"/>
        </dgm:presLayoutVars>
      </dgm:prSet>
      <dgm:spPr/>
    </dgm:pt>
    <dgm:pt modelId="{12AE9B10-6339-4D14-B059-0DA6F7CD8312}" type="pres">
      <dgm:prSet presAssocID="{1E90E9B5-B3C9-472D-8B28-97018B2D3194}" presName="childNode" presStyleLbl="node1" presStyleIdx="0" presStyleCnt="2">
        <dgm:presLayoutVars>
          <dgm:bulletEnabled val="1"/>
        </dgm:presLayoutVars>
      </dgm:prSet>
      <dgm:spPr/>
    </dgm:pt>
    <dgm:pt modelId="{9ADCAA19-D261-4C54-B370-7684FDE5C76B}" type="pres">
      <dgm:prSet presAssocID="{A4FD0ADF-01B4-4FDD-9210-2906B5043CC4}" presName="hSp" presStyleCnt="0"/>
      <dgm:spPr/>
    </dgm:pt>
    <dgm:pt modelId="{25F47454-3B0E-444A-B794-8F00534C2FB8}" type="pres">
      <dgm:prSet presAssocID="{A4FD0ADF-01B4-4FDD-9210-2906B5043CC4}" presName="vProcSp" presStyleCnt="0"/>
      <dgm:spPr/>
    </dgm:pt>
    <dgm:pt modelId="{F6EB09D4-9E34-43DA-8BE7-419835F7F63D}" type="pres">
      <dgm:prSet presAssocID="{A4FD0ADF-01B4-4FDD-9210-2906B5043CC4}" presName="vSp1" presStyleCnt="0"/>
      <dgm:spPr/>
    </dgm:pt>
    <dgm:pt modelId="{AEAF542A-AD9A-4149-8AAC-E50C9C0BB093}" type="pres">
      <dgm:prSet presAssocID="{A4FD0ADF-01B4-4FDD-9210-2906B5043CC4}" presName="simulatedConn" presStyleLbl="solidFgAcc1" presStyleIdx="0" presStyleCnt="1"/>
      <dgm:spPr/>
    </dgm:pt>
    <dgm:pt modelId="{821E648B-4A70-43DD-8F37-45D91F657190}" type="pres">
      <dgm:prSet presAssocID="{A4FD0ADF-01B4-4FDD-9210-2906B5043CC4}" presName="vSp2" presStyleCnt="0"/>
      <dgm:spPr/>
    </dgm:pt>
    <dgm:pt modelId="{D2A85668-1A2B-4CD6-95E4-D35FC298C939}" type="pres">
      <dgm:prSet presAssocID="{A4FD0ADF-01B4-4FDD-9210-2906B5043CC4}" presName="sibTrans" presStyleCnt="0"/>
      <dgm:spPr/>
    </dgm:pt>
    <dgm:pt modelId="{036D661D-B1F8-4CB0-A7D8-4D4A968657F4}" type="pres">
      <dgm:prSet presAssocID="{119B97F9-6007-4567-AB2F-054CE5FE5A64}" presName="compositeNode" presStyleCnt="0">
        <dgm:presLayoutVars>
          <dgm:bulletEnabled val="1"/>
        </dgm:presLayoutVars>
      </dgm:prSet>
      <dgm:spPr/>
    </dgm:pt>
    <dgm:pt modelId="{311CFD9C-D977-443D-8825-B02C8BECDAA0}" type="pres">
      <dgm:prSet presAssocID="{119B97F9-6007-4567-AB2F-054CE5FE5A64}" presName="bgRect" presStyleLbl="node1" presStyleIdx="1" presStyleCnt="2"/>
      <dgm:spPr/>
    </dgm:pt>
    <dgm:pt modelId="{A2A9C754-4D64-44E3-98B8-A288341EB570}" type="pres">
      <dgm:prSet presAssocID="{119B97F9-6007-4567-AB2F-054CE5FE5A64}" presName="parentNode" presStyleLbl="node1" presStyleIdx="1" presStyleCnt="2">
        <dgm:presLayoutVars>
          <dgm:chMax val="0"/>
          <dgm:bulletEnabled val="1"/>
        </dgm:presLayoutVars>
      </dgm:prSet>
      <dgm:spPr/>
    </dgm:pt>
    <dgm:pt modelId="{7C66C49C-8D74-45D7-8E7A-7688E39E8D25}" type="pres">
      <dgm:prSet presAssocID="{119B97F9-6007-4567-AB2F-054CE5FE5A64}" presName="childNode" presStyleLbl="node1" presStyleIdx="1" presStyleCnt="2">
        <dgm:presLayoutVars>
          <dgm:bulletEnabled val="1"/>
        </dgm:presLayoutVars>
      </dgm:prSet>
      <dgm:spPr/>
    </dgm:pt>
  </dgm:ptLst>
  <dgm:cxnLst>
    <dgm:cxn modelId="{8875CC18-8735-469F-8835-E941479EA53E}" srcId="{119B97F9-6007-4567-AB2F-054CE5FE5A64}" destId="{39DC64B7-F914-46A2-AFDA-5528CE4E190A}" srcOrd="0" destOrd="0" parTransId="{AFF12767-7791-44AA-8A98-DBD7817DD363}" sibTransId="{D4B0CA55-CC30-40BF-8B1D-EEAEFB43F10C}"/>
    <dgm:cxn modelId="{92349162-B91E-45D7-B6A1-7AB89592F5F3}" type="presOf" srcId="{1E90E9B5-B3C9-472D-8B28-97018B2D3194}" destId="{A87BE8E1-9943-49D7-8DAA-AAD4CBEB310D}" srcOrd="1" destOrd="0" presId="urn:microsoft.com/office/officeart/2005/8/layout/hProcess7"/>
    <dgm:cxn modelId="{9377F747-F0FD-4BC6-A184-20261A324624}" type="presOf" srcId="{119B97F9-6007-4567-AB2F-054CE5FE5A64}" destId="{311CFD9C-D977-443D-8825-B02C8BECDAA0}" srcOrd="0" destOrd="0" presId="urn:microsoft.com/office/officeart/2005/8/layout/hProcess7"/>
    <dgm:cxn modelId="{DEB7AD6B-7B99-4AE8-A8D1-88D3ED8EE50C}" srcId="{1E90E9B5-B3C9-472D-8B28-97018B2D3194}" destId="{9649AFED-2D9A-4A8B-9B91-D1AF4D479B27}" srcOrd="0" destOrd="0" parTransId="{21658F44-D463-43FE-A5FE-8B6791B6EB98}" sibTransId="{33739BA0-6C63-43C9-BB6D-6258A4D0F03C}"/>
    <dgm:cxn modelId="{25BD5C81-8949-40A3-B577-129A704D0604}" type="presOf" srcId="{9649AFED-2D9A-4A8B-9B91-D1AF4D479B27}" destId="{12AE9B10-6339-4D14-B059-0DA6F7CD8312}" srcOrd="0" destOrd="0" presId="urn:microsoft.com/office/officeart/2005/8/layout/hProcess7"/>
    <dgm:cxn modelId="{1CEE5984-46C5-4FE2-9CE4-B26EE307181E}" srcId="{D439D87E-808B-4633-9ADE-268E0E716A5F}" destId="{119B97F9-6007-4567-AB2F-054CE5FE5A64}" srcOrd="1" destOrd="0" parTransId="{53958D24-8BE1-41F7-BF29-3F47AED3391D}" sibTransId="{542532BC-9B5C-4197-9A70-F442FE62E21B}"/>
    <dgm:cxn modelId="{F4D99798-6629-4551-8CF6-4F5264ED9D84}" type="presOf" srcId="{119B97F9-6007-4567-AB2F-054CE5FE5A64}" destId="{A2A9C754-4D64-44E3-98B8-A288341EB570}" srcOrd="1" destOrd="0" presId="urn:microsoft.com/office/officeart/2005/8/layout/hProcess7"/>
    <dgm:cxn modelId="{E7C20DAE-CFFD-4B7A-BE8C-2CECF4C90782}" type="presOf" srcId="{D439D87E-808B-4633-9ADE-268E0E716A5F}" destId="{478C61AC-87C8-4EEB-AC4D-9D5086C8E9CD}" srcOrd="0" destOrd="0" presId="urn:microsoft.com/office/officeart/2005/8/layout/hProcess7"/>
    <dgm:cxn modelId="{5BA6E6BC-776B-4E13-946E-BDB4F170FD70}" type="presOf" srcId="{39DC64B7-F914-46A2-AFDA-5528CE4E190A}" destId="{7C66C49C-8D74-45D7-8E7A-7688E39E8D25}" srcOrd="0" destOrd="0" presId="urn:microsoft.com/office/officeart/2005/8/layout/hProcess7"/>
    <dgm:cxn modelId="{E1C003CF-0842-489A-8459-EEE787BFF4FB}" type="presOf" srcId="{1E90E9B5-B3C9-472D-8B28-97018B2D3194}" destId="{EC36FB95-F9BA-43BD-B230-358DCEE806A8}" srcOrd="0" destOrd="0" presId="urn:microsoft.com/office/officeart/2005/8/layout/hProcess7"/>
    <dgm:cxn modelId="{92F671E6-AD27-4B0B-A8BF-BADD49E3173A}" srcId="{D439D87E-808B-4633-9ADE-268E0E716A5F}" destId="{1E90E9B5-B3C9-472D-8B28-97018B2D3194}" srcOrd="0" destOrd="0" parTransId="{E0935A16-969B-4E11-8B65-EC5753C40E1A}" sibTransId="{A4FD0ADF-01B4-4FDD-9210-2906B5043CC4}"/>
    <dgm:cxn modelId="{56AD028D-1B14-47F7-80A8-FD9E1C5F08A0}" type="presParOf" srcId="{478C61AC-87C8-4EEB-AC4D-9D5086C8E9CD}" destId="{09F02D47-9281-416B-B210-60DE0A8C9CAB}" srcOrd="0" destOrd="0" presId="urn:microsoft.com/office/officeart/2005/8/layout/hProcess7"/>
    <dgm:cxn modelId="{63A7A6F3-9A85-48A9-896B-6408A3380C23}" type="presParOf" srcId="{09F02D47-9281-416B-B210-60DE0A8C9CAB}" destId="{EC36FB95-F9BA-43BD-B230-358DCEE806A8}" srcOrd="0" destOrd="0" presId="urn:microsoft.com/office/officeart/2005/8/layout/hProcess7"/>
    <dgm:cxn modelId="{96C59711-2288-4B54-9314-43DE152D5378}" type="presParOf" srcId="{09F02D47-9281-416B-B210-60DE0A8C9CAB}" destId="{A87BE8E1-9943-49D7-8DAA-AAD4CBEB310D}" srcOrd="1" destOrd="0" presId="urn:microsoft.com/office/officeart/2005/8/layout/hProcess7"/>
    <dgm:cxn modelId="{EE60A83A-BBA0-4056-B920-10B0AA30D431}" type="presParOf" srcId="{09F02D47-9281-416B-B210-60DE0A8C9CAB}" destId="{12AE9B10-6339-4D14-B059-0DA6F7CD8312}" srcOrd="2" destOrd="0" presId="urn:microsoft.com/office/officeart/2005/8/layout/hProcess7"/>
    <dgm:cxn modelId="{AE92C429-782D-48B8-A911-C322B55119F7}" type="presParOf" srcId="{478C61AC-87C8-4EEB-AC4D-9D5086C8E9CD}" destId="{9ADCAA19-D261-4C54-B370-7684FDE5C76B}" srcOrd="1" destOrd="0" presId="urn:microsoft.com/office/officeart/2005/8/layout/hProcess7"/>
    <dgm:cxn modelId="{AF62183B-4800-4098-8799-7DC566DC2065}" type="presParOf" srcId="{478C61AC-87C8-4EEB-AC4D-9D5086C8E9CD}" destId="{25F47454-3B0E-444A-B794-8F00534C2FB8}" srcOrd="2" destOrd="0" presId="urn:microsoft.com/office/officeart/2005/8/layout/hProcess7"/>
    <dgm:cxn modelId="{59C9EBB9-9893-4EAC-B28C-27031C1B5BD6}" type="presParOf" srcId="{25F47454-3B0E-444A-B794-8F00534C2FB8}" destId="{F6EB09D4-9E34-43DA-8BE7-419835F7F63D}" srcOrd="0" destOrd="0" presId="urn:microsoft.com/office/officeart/2005/8/layout/hProcess7"/>
    <dgm:cxn modelId="{F921919E-54F4-455D-A6B0-9DAEA2B3CB9D}" type="presParOf" srcId="{25F47454-3B0E-444A-B794-8F00534C2FB8}" destId="{AEAF542A-AD9A-4149-8AAC-E50C9C0BB093}" srcOrd="1" destOrd="0" presId="urn:microsoft.com/office/officeart/2005/8/layout/hProcess7"/>
    <dgm:cxn modelId="{55955D83-3FE4-423C-9C28-332E5E70648E}" type="presParOf" srcId="{25F47454-3B0E-444A-B794-8F00534C2FB8}" destId="{821E648B-4A70-43DD-8F37-45D91F657190}" srcOrd="2" destOrd="0" presId="urn:microsoft.com/office/officeart/2005/8/layout/hProcess7"/>
    <dgm:cxn modelId="{66BBC8CC-4932-4F11-8ACE-632ED017FBE3}" type="presParOf" srcId="{478C61AC-87C8-4EEB-AC4D-9D5086C8E9CD}" destId="{D2A85668-1A2B-4CD6-95E4-D35FC298C939}" srcOrd="3" destOrd="0" presId="urn:microsoft.com/office/officeart/2005/8/layout/hProcess7"/>
    <dgm:cxn modelId="{749BC70A-03E6-4D7C-A8E2-FB3D0A20E189}" type="presParOf" srcId="{478C61AC-87C8-4EEB-AC4D-9D5086C8E9CD}" destId="{036D661D-B1F8-4CB0-A7D8-4D4A968657F4}" srcOrd="4" destOrd="0" presId="urn:microsoft.com/office/officeart/2005/8/layout/hProcess7"/>
    <dgm:cxn modelId="{B165CBE9-C704-4174-84AB-C8041A0826E9}" type="presParOf" srcId="{036D661D-B1F8-4CB0-A7D8-4D4A968657F4}" destId="{311CFD9C-D977-443D-8825-B02C8BECDAA0}" srcOrd="0" destOrd="0" presId="urn:microsoft.com/office/officeart/2005/8/layout/hProcess7"/>
    <dgm:cxn modelId="{AF26F308-9508-44D0-968A-E724558AD83F}" type="presParOf" srcId="{036D661D-B1F8-4CB0-A7D8-4D4A968657F4}" destId="{A2A9C754-4D64-44E3-98B8-A288341EB570}" srcOrd="1" destOrd="0" presId="urn:microsoft.com/office/officeart/2005/8/layout/hProcess7"/>
    <dgm:cxn modelId="{18955A34-4A90-4C8B-B80C-50A9E79C7EEE}" type="presParOf" srcId="{036D661D-B1F8-4CB0-A7D8-4D4A968657F4}" destId="{7C66C49C-8D74-45D7-8E7A-7688E39E8D25}" srcOrd="2" destOrd="0" presId="urn:microsoft.com/office/officeart/2005/8/layout/hProcess7"/>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FA2AFC-EE00-4300-800E-56654AD63B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BE"/>
        </a:p>
      </dgm:t>
    </dgm:pt>
    <dgm:pt modelId="{481A9B0E-5831-4677-B9EA-5E80B7FD023A}">
      <dgm:prSet phldrT="[Texte]" custT="1"/>
      <dgm:spPr/>
      <dgm:t>
        <a:bodyPr/>
        <a:lstStyle/>
        <a:p>
          <a:r>
            <a:rPr lang="fr-BE" sz="2000" dirty="0"/>
            <a:t>Il y a d’une part une forte corrélation entre les variables de territoire et d’origine</a:t>
          </a:r>
        </a:p>
      </dgm:t>
    </dgm:pt>
    <dgm:pt modelId="{2AE04EE7-DF89-4002-B8A5-D983B93F35E5}" type="parTrans" cxnId="{BC7FB074-BEE6-456B-BAF0-AC32EEDBF228}">
      <dgm:prSet/>
      <dgm:spPr/>
      <dgm:t>
        <a:bodyPr/>
        <a:lstStyle/>
        <a:p>
          <a:endParaRPr lang="fr-BE"/>
        </a:p>
      </dgm:t>
    </dgm:pt>
    <dgm:pt modelId="{03B437F7-AB00-4CBF-A649-7796D88F5384}" type="sibTrans" cxnId="{BC7FB074-BEE6-456B-BAF0-AC32EEDBF228}">
      <dgm:prSet/>
      <dgm:spPr/>
      <dgm:t>
        <a:bodyPr/>
        <a:lstStyle/>
        <a:p>
          <a:endParaRPr lang="fr-BE"/>
        </a:p>
      </dgm:t>
    </dgm:pt>
    <dgm:pt modelId="{BDA7DBF2-04A5-4260-8C25-B7D4C447F89A}">
      <dgm:prSet phldrT="[Texte]" custT="1"/>
      <dgm:spPr/>
      <dgm:t>
        <a:bodyPr/>
        <a:lstStyle/>
        <a:p>
          <a:r>
            <a:rPr lang="fr-BE" sz="1600" dirty="0"/>
            <a:t>Les chercheurs d’emploi d’origine turque, maghrébine, subsaharienne et de l’UE de l’Est résident plus souvent dans le croissant pauvre que leurs homologues d’origine belge</a:t>
          </a:r>
        </a:p>
      </dgm:t>
    </dgm:pt>
    <dgm:pt modelId="{4E80582F-007E-40B9-B2C6-13B78A3B0998}" type="parTrans" cxnId="{7E23D2E0-0490-4D65-B645-007226347687}">
      <dgm:prSet/>
      <dgm:spPr/>
      <dgm:t>
        <a:bodyPr/>
        <a:lstStyle/>
        <a:p>
          <a:endParaRPr lang="fr-BE"/>
        </a:p>
      </dgm:t>
    </dgm:pt>
    <dgm:pt modelId="{958F7DF4-7B55-411C-9528-84DBCCA19890}" type="sibTrans" cxnId="{7E23D2E0-0490-4D65-B645-007226347687}">
      <dgm:prSet/>
      <dgm:spPr/>
      <dgm:t>
        <a:bodyPr/>
        <a:lstStyle/>
        <a:p>
          <a:endParaRPr lang="fr-BE"/>
        </a:p>
      </dgm:t>
    </dgm:pt>
    <dgm:pt modelId="{8958E344-8DA3-4050-939D-B461D5272918}">
      <dgm:prSet phldrT="[Texte]" custT="1"/>
      <dgm:spPr/>
      <dgm:t>
        <a:bodyPr/>
        <a:lstStyle/>
        <a:p>
          <a:r>
            <a:rPr lang="fr-BE" sz="2000" dirty="0"/>
            <a:t>Il y a d’autre part une forte corrélation entre le quartier de résidence et la probabilité d’accéder à l’emploi</a:t>
          </a:r>
        </a:p>
      </dgm:t>
    </dgm:pt>
    <dgm:pt modelId="{1993D647-6D13-43DA-AFB2-C1E2AD4EF448}" type="parTrans" cxnId="{D2FBEA83-BD15-40EE-AC44-A59436EB1EEB}">
      <dgm:prSet/>
      <dgm:spPr/>
      <dgm:t>
        <a:bodyPr/>
        <a:lstStyle/>
        <a:p>
          <a:endParaRPr lang="fr-BE"/>
        </a:p>
      </dgm:t>
    </dgm:pt>
    <dgm:pt modelId="{ED61C614-61EC-4868-8E83-FE78D289CEB4}" type="sibTrans" cxnId="{D2FBEA83-BD15-40EE-AC44-A59436EB1EEB}">
      <dgm:prSet/>
      <dgm:spPr/>
      <dgm:t>
        <a:bodyPr/>
        <a:lstStyle/>
        <a:p>
          <a:endParaRPr lang="fr-BE"/>
        </a:p>
      </dgm:t>
    </dgm:pt>
    <dgm:pt modelId="{6C71EFC4-1E1F-4B39-A038-77164744BE9B}">
      <dgm:prSet phldrT="[Texte]" custT="1"/>
      <dgm:spPr/>
      <dgm:t>
        <a:bodyPr/>
        <a:lstStyle/>
        <a:p>
          <a:r>
            <a:rPr lang="fr-BE" sz="1600" dirty="0"/>
            <a:t>La part de temps passée à l’emploi des jeunes est systématiquement plus faible dans le croissant pauvre qu’ailleurs en Région bruxelloise</a:t>
          </a:r>
        </a:p>
      </dgm:t>
    </dgm:pt>
    <dgm:pt modelId="{73182888-0C3A-4D09-978F-79466BC9B140}" type="parTrans" cxnId="{1A4D379A-B620-4EC2-AF2F-F347F2949AEF}">
      <dgm:prSet/>
      <dgm:spPr/>
      <dgm:t>
        <a:bodyPr/>
        <a:lstStyle/>
        <a:p>
          <a:endParaRPr lang="fr-BE"/>
        </a:p>
      </dgm:t>
    </dgm:pt>
    <dgm:pt modelId="{FB9046E3-4E63-4587-9667-E35B7DABD06E}" type="sibTrans" cxnId="{1A4D379A-B620-4EC2-AF2F-F347F2949AEF}">
      <dgm:prSet/>
      <dgm:spPr/>
      <dgm:t>
        <a:bodyPr/>
        <a:lstStyle/>
        <a:p>
          <a:endParaRPr lang="fr-BE"/>
        </a:p>
      </dgm:t>
    </dgm:pt>
    <dgm:pt modelId="{3C3C18B5-EE98-48BB-AA2B-50809186C620}">
      <dgm:prSet/>
      <dgm:spPr/>
      <dgm:t>
        <a:bodyPr/>
        <a:lstStyle/>
        <a:p>
          <a:endParaRPr lang="fr-BE" sz="1900" dirty="0"/>
        </a:p>
      </dgm:t>
    </dgm:pt>
    <dgm:pt modelId="{95CDA761-E8EE-421E-922E-75E3B8EC227C}" type="parTrans" cxnId="{A6B8361A-E80C-4B25-8D95-211D93D5A9C9}">
      <dgm:prSet/>
      <dgm:spPr/>
      <dgm:t>
        <a:bodyPr/>
        <a:lstStyle/>
        <a:p>
          <a:endParaRPr lang="fr-BE"/>
        </a:p>
      </dgm:t>
    </dgm:pt>
    <dgm:pt modelId="{D679A1EC-DF3E-4B8E-85DA-A66E594A4EEF}" type="sibTrans" cxnId="{A6B8361A-E80C-4B25-8D95-211D93D5A9C9}">
      <dgm:prSet/>
      <dgm:spPr/>
      <dgm:t>
        <a:bodyPr/>
        <a:lstStyle/>
        <a:p>
          <a:endParaRPr lang="fr-BE"/>
        </a:p>
      </dgm:t>
    </dgm:pt>
    <dgm:pt modelId="{FFE01C5D-030A-469C-A2C2-F17E16B0B799}">
      <dgm:prSet/>
      <dgm:spPr/>
      <dgm:t>
        <a:bodyPr/>
        <a:lstStyle/>
        <a:p>
          <a:endParaRPr lang="fr-BE" sz="2100" dirty="0"/>
        </a:p>
      </dgm:t>
    </dgm:pt>
    <dgm:pt modelId="{58D91DC7-BCC9-4355-9A3E-596D3B1AE731}" type="parTrans" cxnId="{B52DFB1A-93C7-49E7-9A18-148B56FDE313}">
      <dgm:prSet/>
      <dgm:spPr/>
      <dgm:t>
        <a:bodyPr/>
        <a:lstStyle/>
        <a:p>
          <a:endParaRPr lang="fr-BE"/>
        </a:p>
      </dgm:t>
    </dgm:pt>
    <dgm:pt modelId="{AE22618B-C91D-4AC2-AD7F-50AE298395D6}" type="sibTrans" cxnId="{B52DFB1A-93C7-49E7-9A18-148B56FDE313}">
      <dgm:prSet/>
      <dgm:spPr/>
      <dgm:t>
        <a:bodyPr/>
        <a:lstStyle/>
        <a:p>
          <a:endParaRPr lang="fr-BE"/>
        </a:p>
      </dgm:t>
    </dgm:pt>
    <dgm:pt modelId="{884275A5-6D78-4854-B699-63A2810DB041}" type="pres">
      <dgm:prSet presAssocID="{2BFA2AFC-EE00-4300-800E-56654AD63B70}" presName="linear" presStyleCnt="0">
        <dgm:presLayoutVars>
          <dgm:animLvl val="lvl"/>
          <dgm:resizeHandles val="exact"/>
        </dgm:presLayoutVars>
      </dgm:prSet>
      <dgm:spPr/>
    </dgm:pt>
    <dgm:pt modelId="{39B47068-D50F-4128-9A1C-562D40EFBEB2}" type="pres">
      <dgm:prSet presAssocID="{481A9B0E-5831-4677-B9EA-5E80B7FD023A}" presName="parentText" presStyleLbl="node1" presStyleIdx="0" presStyleCnt="2" custScaleY="139966">
        <dgm:presLayoutVars>
          <dgm:chMax val="0"/>
          <dgm:bulletEnabled val="1"/>
        </dgm:presLayoutVars>
      </dgm:prSet>
      <dgm:spPr/>
    </dgm:pt>
    <dgm:pt modelId="{C35143B5-DD1A-4344-A5E6-7349ADB29C90}" type="pres">
      <dgm:prSet presAssocID="{481A9B0E-5831-4677-B9EA-5E80B7FD023A}" presName="childText" presStyleLbl="revTx" presStyleIdx="0" presStyleCnt="2">
        <dgm:presLayoutVars>
          <dgm:bulletEnabled val="1"/>
        </dgm:presLayoutVars>
      </dgm:prSet>
      <dgm:spPr/>
    </dgm:pt>
    <dgm:pt modelId="{21FF1315-7342-4FA2-8803-086968491418}" type="pres">
      <dgm:prSet presAssocID="{8958E344-8DA3-4050-939D-B461D5272918}" presName="parentText" presStyleLbl="node1" presStyleIdx="1" presStyleCnt="2" custScaleY="142200" custLinFactNeighborY="-13368">
        <dgm:presLayoutVars>
          <dgm:chMax val="0"/>
          <dgm:bulletEnabled val="1"/>
        </dgm:presLayoutVars>
      </dgm:prSet>
      <dgm:spPr/>
    </dgm:pt>
    <dgm:pt modelId="{FD902048-DC09-4F4A-BED4-D410F5BACAD0}" type="pres">
      <dgm:prSet presAssocID="{8958E344-8DA3-4050-939D-B461D5272918}" presName="childText" presStyleLbl="revTx" presStyleIdx="1" presStyleCnt="2">
        <dgm:presLayoutVars>
          <dgm:bulletEnabled val="1"/>
        </dgm:presLayoutVars>
      </dgm:prSet>
      <dgm:spPr/>
    </dgm:pt>
  </dgm:ptLst>
  <dgm:cxnLst>
    <dgm:cxn modelId="{B075C503-3A48-4FBD-AE8D-C7DEA84C9A60}" type="presOf" srcId="{8958E344-8DA3-4050-939D-B461D5272918}" destId="{21FF1315-7342-4FA2-8803-086968491418}" srcOrd="0" destOrd="0" presId="urn:microsoft.com/office/officeart/2005/8/layout/vList2"/>
    <dgm:cxn modelId="{9370D40A-07B7-415E-BF39-40DB5E32D705}" type="presOf" srcId="{3C3C18B5-EE98-48BB-AA2B-50809186C620}" destId="{C35143B5-DD1A-4344-A5E6-7349ADB29C90}" srcOrd="0" destOrd="1" presId="urn:microsoft.com/office/officeart/2005/8/layout/vList2"/>
    <dgm:cxn modelId="{A6B8361A-E80C-4B25-8D95-211D93D5A9C9}" srcId="{481A9B0E-5831-4677-B9EA-5E80B7FD023A}" destId="{3C3C18B5-EE98-48BB-AA2B-50809186C620}" srcOrd="1" destOrd="0" parTransId="{95CDA761-E8EE-421E-922E-75E3B8EC227C}" sibTransId="{D679A1EC-DF3E-4B8E-85DA-A66E594A4EEF}"/>
    <dgm:cxn modelId="{B52DFB1A-93C7-49E7-9A18-148B56FDE313}" srcId="{8958E344-8DA3-4050-939D-B461D5272918}" destId="{FFE01C5D-030A-469C-A2C2-F17E16B0B799}" srcOrd="1" destOrd="0" parTransId="{58D91DC7-BCC9-4355-9A3E-596D3B1AE731}" sibTransId="{AE22618B-C91D-4AC2-AD7F-50AE298395D6}"/>
    <dgm:cxn modelId="{F6304D38-EDEF-4498-9983-6298BA84E678}" type="presOf" srcId="{481A9B0E-5831-4677-B9EA-5E80B7FD023A}" destId="{39B47068-D50F-4128-9A1C-562D40EFBEB2}" srcOrd="0" destOrd="0" presId="urn:microsoft.com/office/officeart/2005/8/layout/vList2"/>
    <dgm:cxn modelId="{A3779C4A-8B15-43D3-B860-A771FD85B123}" type="presOf" srcId="{BDA7DBF2-04A5-4260-8C25-B7D4C447F89A}" destId="{C35143B5-DD1A-4344-A5E6-7349ADB29C90}" srcOrd="0" destOrd="0" presId="urn:microsoft.com/office/officeart/2005/8/layout/vList2"/>
    <dgm:cxn modelId="{A770204E-181F-4F90-88F6-C03DAA143271}" type="presOf" srcId="{2BFA2AFC-EE00-4300-800E-56654AD63B70}" destId="{884275A5-6D78-4854-B699-63A2810DB041}" srcOrd="0" destOrd="0" presId="urn:microsoft.com/office/officeart/2005/8/layout/vList2"/>
    <dgm:cxn modelId="{BC7FB074-BEE6-456B-BAF0-AC32EEDBF228}" srcId="{2BFA2AFC-EE00-4300-800E-56654AD63B70}" destId="{481A9B0E-5831-4677-B9EA-5E80B7FD023A}" srcOrd="0" destOrd="0" parTransId="{2AE04EE7-DF89-4002-B8A5-D983B93F35E5}" sibTransId="{03B437F7-AB00-4CBF-A649-7796D88F5384}"/>
    <dgm:cxn modelId="{D2FBEA83-BD15-40EE-AC44-A59436EB1EEB}" srcId="{2BFA2AFC-EE00-4300-800E-56654AD63B70}" destId="{8958E344-8DA3-4050-939D-B461D5272918}" srcOrd="1" destOrd="0" parTransId="{1993D647-6D13-43DA-AFB2-C1E2AD4EF448}" sibTransId="{ED61C614-61EC-4868-8E83-FE78D289CEB4}"/>
    <dgm:cxn modelId="{1A4D379A-B620-4EC2-AF2F-F347F2949AEF}" srcId="{8958E344-8DA3-4050-939D-B461D5272918}" destId="{6C71EFC4-1E1F-4B39-A038-77164744BE9B}" srcOrd="0" destOrd="0" parTransId="{73182888-0C3A-4D09-978F-79466BC9B140}" sibTransId="{FB9046E3-4E63-4587-9667-E35B7DABD06E}"/>
    <dgm:cxn modelId="{7E23D2E0-0490-4D65-B645-007226347687}" srcId="{481A9B0E-5831-4677-B9EA-5E80B7FD023A}" destId="{BDA7DBF2-04A5-4260-8C25-B7D4C447F89A}" srcOrd="0" destOrd="0" parTransId="{4E80582F-007E-40B9-B2C6-13B78A3B0998}" sibTransId="{958F7DF4-7B55-411C-9528-84DBCCA19890}"/>
    <dgm:cxn modelId="{035772E3-6A51-4D87-8F97-B48C18B38AAF}" type="presOf" srcId="{FFE01C5D-030A-469C-A2C2-F17E16B0B799}" destId="{FD902048-DC09-4F4A-BED4-D410F5BACAD0}" srcOrd="0" destOrd="1" presId="urn:microsoft.com/office/officeart/2005/8/layout/vList2"/>
    <dgm:cxn modelId="{B2BFD0E7-2469-4B31-817C-BCA3CE818CBD}" type="presOf" srcId="{6C71EFC4-1E1F-4B39-A038-77164744BE9B}" destId="{FD902048-DC09-4F4A-BED4-D410F5BACAD0}" srcOrd="0" destOrd="0" presId="urn:microsoft.com/office/officeart/2005/8/layout/vList2"/>
    <dgm:cxn modelId="{99626FD9-7F0E-43DD-B93A-C8E3E2C1DC60}" type="presParOf" srcId="{884275A5-6D78-4854-B699-63A2810DB041}" destId="{39B47068-D50F-4128-9A1C-562D40EFBEB2}" srcOrd="0" destOrd="0" presId="urn:microsoft.com/office/officeart/2005/8/layout/vList2"/>
    <dgm:cxn modelId="{A6D1C8B1-634C-432D-93C6-4B727DA00D4A}" type="presParOf" srcId="{884275A5-6D78-4854-B699-63A2810DB041}" destId="{C35143B5-DD1A-4344-A5E6-7349ADB29C90}" srcOrd="1" destOrd="0" presId="urn:microsoft.com/office/officeart/2005/8/layout/vList2"/>
    <dgm:cxn modelId="{3B0D66D3-4E8F-4D16-AC83-6CB25CD003CF}" type="presParOf" srcId="{884275A5-6D78-4854-B699-63A2810DB041}" destId="{21FF1315-7342-4FA2-8803-086968491418}" srcOrd="2" destOrd="0" presId="urn:microsoft.com/office/officeart/2005/8/layout/vList2"/>
    <dgm:cxn modelId="{93F7C7BE-F811-47D4-B52D-9D8EB34537B9}" type="presParOf" srcId="{884275A5-6D78-4854-B699-63A2810DB041}" destId="{FD902048-DC09-4F4A-BED4-D410F5BACAD0}"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02230F-F2EF-4411-9EF2-804D99B6348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BE"/>
        </a:p>
      </dgm:t>
    </dgm:pt>
    <dgm:pt modelId="{57CB6674-A68A-44E8-A995-4FE4D8A92D1E}">
      <dgm:prSet phldrT="[Texte]" custT="1"/>
      <dgm:spPr/>
      <dgm:t>
        <a:bodyPr/>
        <a:lstStyle/>
        <a:p>
          <a:r>
            <a:rPr lang="fr-BE" sz="1200" dirty="0"/>
            <a:t>Recommandations formulées sur base des constats de l’étude et en concertation avec des acteurs institutionnels et académiques</a:t>
          </a:r>
        </a:p>
      </dgm:t>
    </dgm:pt>
    <dgm:pt modelId="{3656CB7E-4FFF-4B08-A7A2-5553349F8FEE}" type="parTrans" cxnId="{E248CE82-3711-467C-BA0D-456E10DE4ADE}">
      <dgm:prSet/>
      <dgm:spPr/>
      <dgm:t>
        <a:bodyPr/>
        <a:lstStyle/>
        <a:p>
          <a:endParaRPr lang="fr-BE"/>
        </a:p>
      </dgm:t>
    </dgm:pt>
    <dgm:pt modelId="{78047CE6-BC2F-4364-B4B6-714DFD230C9B}" type="sibTrans" cxnId="{E248CE82-3711-467C-BA0D-456E10DE4ADE}">
      <dgm:prSet/>
      <dgm:spPr/>
      <dgm:t>
        <a:bodyPr/>
        <a:lstStyle/>
        <a:p>
          <a:endParaRPr lang="fr-BE"/>
        </a:p>
      </dgm:t>
    </dgm:pt>
    <dgm:pt modelId="{3E693D1D-3AD5-4533-8E90-000CC033237A}">
      <dgm:prSet phldrT="[Texte]"/>
      <dgm:spPr/>
      <dgm:t>
        <a:bodyPr/>
        <a:lstStyle/>
        <a:p>
          <a:r>
            <a:rPr lang="fr-BE" dirty="0"/>
            <a:t>Accroître la représentativité sur base de l’origine  au sein des institutions publiques</a:t>
          </a:r>
        </a:p>
      </dgm:t>
    </dgm:pt>
    <dgm:pt modelId="{224C3C0E-8CF4-4E46-B8CE-8644757B7F70}" type="parTrans" cxnId="{DF34ADB9-F6C9-4F44-8A24-FFE504878A3D}">
      <dgm:prSet/>
      <dgm:spPr/>
      <dgm:t>
        <a:bodyPr/>
        <a:lstStyle/>
        <a:p>
          <a:endParaRPr lang="fr-BE"/>
        </a:p>
      </dgm:t>
    </dgm:pt>
    <dgm:pt modelId="{E3A6ED27-8F63-4037-82F1-667C71D63B06}" type="sibTrans" cxnId="{DF34ADB9-F6C9-4F44-8A24-FFE504878A3D}">
      <dgm:prSet/>
      <dgm:spPr/>
      <dgm:t>
        <a:bodyPr/>
        <a:lstStyle/>
        <a:p>
          <a:endParaRPr lang="fr-BE"/>
        </a:p>
      </dgm:t>
    </dgm:pt>
    <dgm:pt modelId="{38321384-0A0D-4F73-B100-1233F8F41C92}">
      <dgm:prSet phldrT="[Texte]"/>
      <dgm:spPr/>
      <dgm:t>
        <a:bodyPr/>
        <a:lstStyle/>
        <a:p>
          <a:r>
            <a:rPr lang="fr-BE" dirty="0"/>
            <a:t>Reconnaître pleinement les qualifications des personnes d’origine non-UE diplômées de l’étranger</a:t>
          </a:r>
        </a:p>
      </dgm:t>
    </dgm:pt>
    <dgm:pt modelId="{39ABA7D4-618D-4D86-85B5-AEA639384DD5}" type="parTrans" cxnId="{FA196A59-7E3A-4F31-94DE-5E8EC7CD7309}">
      <dgm:prSet/>
      <dgm:spPr/>
      <dgm:t>
        <a:bodyPr/>
        <a:lstStyle/>
        <a:p>
          <a:endParaRPr lang="fr-BE"/>
        </a:p>
      </dgm:t>
    </dgm:pt>
    <dgm:pt modelId="{8D2F9707-47C8-46F4-8A83-556ACA578FFA}" type="sibTrans" cxnId="{FA196A59-7E3A-4F31-94DE-5E8EC7CD7309}">
      <dgm:prSet/>
      <dgm:spPr/>
      <dgm:t>
        <a:bodyPr/>
        <a:lstStyle/>
        <a:p>
          <a:endParaRPr lang="fr-BE"/>
        </a:p>
      </dgm:t>
    </dgm:pt>
    <dgm:pt modelId="{8FA10FB6-0FA5-4E53-9D9B-13A96F4DBAF9}">
      <dgm:prSet phldrT="[Texte]"/>
      <dgm:spPr/>
      <dgm:t>
        <a:bodyPr/>
        <a:lstStyle/>
        <a:p>
          <a:r>
            <a:rPr lang="fr-BE" dirty="0"/>
            <a:t>Instaurer pour l’ensemble des chercheurs d’emploi inscrits chez </a:t>
          </a:r>
          <a:r>
            <a:rPr lang="fr-BE" dirty="0" err="1"/>
            <a:t>Actiris</a:t>
          </a:r>
          <a:r>
            <a:rPr lang="fr-BE" dirty="0"/>
            <a:t> la simplification et la gratuité de la procédure d’équivalence des diplômes</a:t>
          </a:r>
        </a:p>
      </dgm:t>
    </dgm:pt>
    <dgm:pt modelId="{3B8CF377-D5F6-4132-AFF5-5B6D7D6B647C}" type="parTrans" cxnId="{579C9DA1-1ED1-4DEA-95F9-D3B1A0FE041A}">
      <dgm:prSet/>
      <dgm:spPr/>
      <dgm:t>
        <a:bodyPr/>
        <a:lstStyle/>
        <a:p>
          <a:endParaRPr lang="fr-BE"/>
        </a:p>
      </dgm:t>
    </dgm:pt>
    <dgm:pt modelId="{29611966-563C-469D-B1F6-42C475281789}" type="sibTrans" cxnId="{579C9DA1-1ED1-4DEA-95F9-D3B1A0FE041A}">
      <dgm:prSet/>
      <dgm:spPr/>
      <dgm:t>
        <a:bodyPr/>
        <a:lstStyle/>
        <a:p>
          <a:endParaRPr lang="fr-BE"/>
        </a:p>
      </dgm:t>
    </dgm:pt>
    <dgm:pt modelId="{8462CAFE-4E4B-484E-80D3-23A83C159F73}">
      <dgm:prSet phldrT="[Texte]"/>
      <dgm:spPr/>
      <dgm:t>
        <a:bodyPr/>
        <a:lstStyle/>
        <a:p>
          <a:r>
            <a:rPr lang="fr-BE" dirty="0"/>
            <a:t>Introduire des objectifs chiffrés contraignants sur base de l’origine dans les plans de diversité des entreprises publiques locales et régionales</a:t>
          </a:r>
        </a:p>
      </dgm:t>
    </dgm:pt>
    <dgm:pt modelId="{6CB10289-E361-4A8E-8FAE-02BB469105EA}" type="parTrans" cxnId="{9B352C37-2E40-445C-BBD1-7F5AAC86883C}">
      <dgm:prSet/>
      <dgm:spPr/>
      <dgm:t>
        <a:bodyPr/>
        <a:lstStyle/>
        <a:p>
          <a:endParaRPr lang="fr-BE"/>
        </a:p>
      </dgm:t>
    </dgm:pt>
    <dgm:pt modelId="{5C7B5C99-6FDF-44FC-8E32-D2A74C8F2491}" type="sibTrans" cxnId="{9B352C37-2E40-445C-BBD1-7F5AAC86883C}">
      <dgm:prSet/>
      <dgm:spPr/>
      <dgm:t>
        <a:bodyPr/>
        <a:lstStyle/>
        <a:p>
          <a:endParaRPr lang="fr-BE"/>
        </a:p>
      </dgm:t>
    </dgm:pt>
    <dgm:pt modelId="{07A7B46E-1DE1-4957-98DC-3969BAF791DF}">
      <dgm:prSet/>
      <dgm:spPr/>
      <dgm:t>
        <a:bodyPr/>
        <a:lstStyle/>
        <a:p>
          <a:r>
            <a:rPr lang="fr-BE" dirty="0"/>
            <a:t>Mener une réflexion sur la diversité convictionnelle dans une perspective inclusive et intersectionnelle dans les organismes d’intérêt public en RBC</a:t>
          </a:r>
        </a:p>
      </dgm:t>
    </dgm:pt>
    <dgm:pt modelId="{0891DA44-64DE-41BE-BF1E-3A871DD0BBE2}" type="parTrans" cxnId="{37C48F34-390C-4434-8917-8C009BD51261}">
      <dgm:prSet/>
      <dgm:spPr/>
      <dgm:t>
        <a:bodyPr/>
        <a:lstStyle/>
        <a:p>
          <a:endParaRPr lang="fr-BE"/>
        </a:p>
      </dgm:t>
    </dgm:pt>
    <dgm:pt modelId="{35F888DF-EA7C-4653-8106-72F4B97C371A}" type="sibTrans" cxnId="{37C48F34-390C-4434-8917-8C009BD51261}">
      <dgm:prSet/>
      <dgm:spPr/>
      <dgm:t>
        <a:bodyPr/>
        <a:lstStyle/>
        <a:p>
          <a:endParaRPr lang="fr-BE"/>
        </a:p>
      </dgm:t>
    </dgm:pt>
    <dgm:pt modelId="{8FDDA199-0ABE-4DF4-AA0F-00592FCAAAC6}">
      <dgm:prSet phldrT="[Texte]"/>
      <dgm:spPr/>
      <dgm:t>
        <a:bodyPr/>
        <a:lstStyle/>
        <a:p>
          <a:r>
            <a:rPr lang="fr-BE" dirty="0"/>
            <a:t>Encourager la mixité des profils sur base de l’origine à tous les échelons de la hiérarchie </a:t>
          </a:r>
        </a:p>
      </dgm:t>
    </dgm:pt>
    <dgm:pt modelId="{248A1733-F834-4278-9FBD-DE067F0C9BC4}" type="parTrans" cxnId="{A9605A80-A18C-4BA3-A4B1-592FA5BB1129}">
      <dgm:prSet/>
      <dgm:spPr/>
      <dgm:t>
        <a:bodyPr/>
        <a:lstStyle/>
        <a:p>
          <a:endParaRPr lang="fr-BE"/>
        </a:p>
      </dgm:t>
    </dgm:pt>
    <dgm:pt modelId="{B187D6BD-D84C-4031-B0F7-5DC7FA60CBC2}" type="sibTrans" cxnId="{A9605A80-A18C-4BA3-A4B1-592FA5BB1129}">
      <dgm:prSet/>
      <dgm:spPr/>
      <dgm:t>
        <a:bodyPr/>
        <a:lstStyle/>
        <a:p>
          <a:endParaRPr lang="fr-BE"/>
        </a:p>
      </dgm:t>
    </dgm:pt>
    <dgm:pt modelId="{07668C92-1BE6-4A43-9902-F6A7D9B65559}">
      <dgm:prSet phldrT="[Texte]"/>
      <dgm:spPr/>
      <dgm:t>
        <a:bodyPr/>
        <a:lstStyle/>
        <a:p>
          <a:r>
            <a:rPr lang="fr-BE" dirty="0"/>
            <a:t>Renforcer les outils de contrôle (« ordonnance </a:t>
          </a:r>
          <a:r>
            <a:rPr lang="fr-BE" dirty="0" err="1"/>
            <a:t>testing</a:t>
          </a:r>
          <a:r>
            <a:rPr lang="fr-BE" dirty="0"/>
            <a:t> » du  16/11/2017) afin de permettre de mener des contrôles de manière proactive</a:t>
          </a:r>
        </a:p>
      </dgm:t>
    </dgm:pt>
    <dgm:pt modelId="{BC23A3FB-9849-4EFC-864B-4645FE8F17B5}" type="parTrans" cxnId="{18A9524F-DFB5-48D9-8CF3-4BF4B8083218}">
      <dgm:prSet/>
      <dgm:spPr/>
      <dgm:t>
        <a:bodyPr/>
        <a:lstStyle/>
        <a:p>
          <a:endParaRPr lang="fr-BE"/>
        </a:p>
      </dgm:t>
    </dgm:pt>
    <dgm:pt modelId="{8EF00E8E-B9E0-4BBC-BE55-1E31714872FB}" type="sibTrans" cxnId="{18A9524F-DFB5-48D9-8CF3-4BF4B8083218}">
      <dgm:prSet/>
      <dgm:spPr/>
      <dgm:t>
        <a:bodyPr/>
        <a:lstStyle/>
        <a:p>
          <a:endParaRPr lang="fr-BE"/>
        </a:p>
      </dgm:t>
    </dgm:pt>
    <dgm:pt modelId="{6E584464-93C3-4B94-87EE-99816CFA6FFE}">
      <dgm:prSet phldrT="[Texte]"/>
      <dgm:spPr/>
      <dgm:t>
        <a:bodyPr/>
        <a:lstStyle/>
        <a:p>
          <a:r>
            <a:rPr lang="fr-BE" dirty="0"/>
            <a:t>Systématiser l’usage de la variable origine dans les statistiques du chômage et de l’emploi</a:t>
          </a:r>
        </a:p>
      </dgm:t>
    </dgm:pt>
    <dgm:pt modelId="{3444539C-B3A2-43B5-9EE8-F1CBB536747C}" type="parTrans" cxnId="{8DBFC581-FF45-4A6F-B279-EE44A47BF2C3}">
      <dgm:prSet/>
      <dgm:spPr/>
      <dgm:t>
        <a:bodyPr/>
        <a:lstStyle/>
        <a:p>
          <a:endParaRPr lang="fr-BE"/>
        </a:p>
      </dgm:t>
    </dgm:pt>
    <dgm:pt modelId="{895A5199-C5BF-4DEC-B4EE-A7B6AB9354E1}" type="sibTrans" cxnId="{8DBFC581-FF45-4A6F-B279-EE44A47BF2C3}">
      <dgm:prSet/>
      <dgm:spPr/>
      <dgm:t>
        <a:bodyPr/>
        <a:lstStyle/>
        <a:p>
          <a:endParaRPr lang="fr-BE"/>
        </a:p>
      </dgm:t>
    </dgm:pt>
    <dgm:pt modelId="{90F8AC4D-A1FA-4A3E-9CF2-2E7F4FF92999}">
      <dgm:prSet phldrT="[Texte]"/>
      <dgm:spPr/>
      <dgm:t>
        <a:bodyPr/>
        <a:lstStyle/>
        <a:p>
          <a:r>
            <a:rPr lang="fr-BE" dirty="0"/>
            <a:t>Inclure de manière systématique et transversale dans les travaux de </a:t>
          </a:r>
          <a:r>
            <a:rPr lang="fr-BE" dirty="0" err="1"/>
            <a:t>view.brussels</a:t>
          </a:r>
          <a:r>
            <a:rPr lang="fr-BE" dirty="0"/>
            <a:t> la variable origine au même titre que le genre</a:t>
          </a:r>
        </a:p>
      </dgm:t>
    </dgm:pt>
    <dgm:pt modelId="{FBDBF549-A046-4A74-8BFD-560D4435EA8E}" type="parTrans" cxnId="{D0E499FF-62B5-4E0C-924B-16F5EB4E334E}">
      <dgm:prSet/>
      <dgm:spPr/>
      <dgm:t>
        <a:bodyPr/>
        <a:lstStyle/>
        <a:p>
          <a:endParaRPr lang="fr-BE"/>
        </a:p>
      </dgm:t>
    </dgm:pt>
    <dgm:pt modelId="{4ED10105-BA56-4ABE-8FF1-3ECED9129825}" type="sibTrans" cxnId="{D0E499FF-62B5-4E0C-924B-16F5EB4E334E}">
      <dgm:prSet/>
      <dgm:spPr/>
      <dgm:t>
        <a:bodyPr/>
        <a:lstStyle/>
        <a:p>
          <a:endParaRPr lang="fr-BE"/>
        </a:p>
      </dgm:t>
    </dgm:pt>
    <dgm:pt modelId="{AB659AE9-9923-4E69-93C9-C03178D8E0E9}">
      <dgm:prSet phldrT="[Texte]"/>
      <dgm:spPr/>
      <dgm:t>
        <a:bodyPr/>
        <a:lstStyle/>
        <a:p>
          <a:r>
            <a:rPr lang="fr-BE" dirty="0"/>
            <a:t>Renforcer les actions mises en œuvre au niveau sectoriel</a:t>
          </a:r>
        </a:p>
      </dgm:t>
    </dgm:pt>
    <dgm:pt modelId="{E4F17D1B-DAC3-4B3C-99ED-31587187E970}" type="parTrans" cxnId="{E0C2567F-2FCF-402A-9172-0B0C2E6B5FA4}">
      <dgm:prSet/>
      <dgm:spPr/>
      <dgm:t>
        <a:bodyPr/>
        <a:lstStyle/>
        <a:p>
          <a:endParaRPr lang="fr-BE"/>
        </a:p>
      </dgm:t>
    </dgm:pt>
    <dgm:pt modelId="{733013DB-6624-4C0E-B726-5C395A0E5125}" type="sibTrans" cxnId="{E0C2567F-2FCF-402A-9172-0B0C2E6B5FA4}">
      <dgm:prSet/>
      <dgm:spPr/>
      <dgm:t>
        <a:bodyPr/>
        <a:lstStyle/>
        <a:p>
          <a:endParaRPr lang="fr-BE"/>
        </a:p>
      </dgm:t>
    </dgm:pt>
    <dgm:pt modelId="{69EAECA4-C997-43C2-BE1D-B7E6957327B8}">
      <dgm:prSet phldrT="[Texte]"/>
      <dgm:spPr/>
      <dgm:t>
        <a:bodyPr/>
        <a:lstStyle/>
        <a:p>
          <a:r>
            <a:rPr lang="fr-BE" dirty="0"/>
            <a:t>Renforcer les outils de lutte contre les discriminations à l’emploi et de promotion de la diversité</a:t>
          </a:r>
        </a:p>
      </dgm:t>
    </dgm:pt>
    <dgm:pt modelId="{846FCE94-B2EB-4246-9CB2-9B748C4C7ADF}" type="parTrans" cxnId="{1DA91F44-DFDC-4069-870D-6F43A1C0C41D}">
      <dgm:prSet/>
      <dgm:spPr/>
      <dgm:t>
        <a:bodyPr/>
        <a:lstStyle/>
        <a:p>
          <a:endParaRPr lang="fr-BE"/>
        </a:p>
      </dgm:t>
    </dgm:pt>
    <dgm:pt modelId="{11C74F9D-FF70-4C5E-B0D6-FD4711F1B7AB}" type="sibTrans" cxnId="{1DA91F44-DFDC-4069-870D-6F43A1C0C41D}">
      <dgm:prSet/>
      <dgm:spPr/>
      <dgm:t>
        <a:bodyPr/>
        <a:lstStyle/>
        <a:p>
          <a:endParaRPr lang="fr-BE"/>
        </a:p>
      </dgm:t>
    </dgm:pt>
    <dgm:pt modelId="{E4F6289F-52AD-4EF2-80AC-60C1EE8E0C7A}">
      <dgm:prSet phldrT="[Texte]"/>
      <dgm:spPr/>
      <dgm:t>
        <a:bodyPr/>
        <a:lstStyle/>
        <a:p>
          <a:r>
            <a:rPr lang="fr-BE" dirty="0"/>
            <a:t>Consolider le rôle d’</a:t>
          </a:r>
          <a:r>
            <a:rPr lang="fr-BE" dirty="0" err="1"/>
            <a:t>Actiris</a:t>
          </a:r>
          <a:r>
            <a:rPr lang="fr-BE" dirty="0"/>
            <a:t> Inclusive anti-discrimination </a:t>
          </a:r>
        </a:p>
      </dgm:t>
    </dgm:pt>
    <dgm:pt modelId="{6F836AC5-CB4E-463D-9497-70DEF9E78751}" type="parTrans" cxnId="{7012C3DD-6699-42E1-9CBE-2C299BDCBD70}">
      <dgm:prSet/>
      <dgm:spPr/>
      <dgm:t>
        <a:bodyPr/>
        <a:lstStyle/>
        <a:p>
          <a:endParaRPr lang="fr-BE"/>
        </a:p>
      </dgm:t>
    </dgm:pt>
    <dgm:pt modelId="{249FB648-7E1E-44DD-863F-0B616B215855}" type="sibTrans" cxnId="{7012C3DD-6699-42E1-9CBE-2C299BDCBD70}">
      <dgm:prSet/>
      <dgm:spPr/>
      <dgm:t>
        <a:bodyPr/>
        <a:lstStyle/>
        <a:p>
          <a:endParaRPr lang="fr-BE"/>
        </a:p>
      </dgm:t>
    </dgm:pt>
    <dgm:pt modelId="{264C8C48-D249-4EE6-B3DC-B4CD5F1F8C5F}">
      <dgm:prSet phldrT="[Texte]"/>
      <dgm:spPr/>
      <dgm:t>
        <a:bodyPr/>
        <a:lstStyle/>
        <a:p>
          <a:r>
            <a:rPr lang="fr-BE" dirty="0"/>
            <a:t>Conditionner, pour toute entreprise, l’octroi d’une aide à l’embauche à la conclusion et à la mise en œuvre d’un plan de diversité</a:t>
          </a:r>
        </a:p>
      </dgm:t>
    </dgm:pt>
    <dgm:pt modelId="{995B4D40-B7E8-44F9-A615-4B7E75F86021}" type="parTrans" cxnId="{367A30F6-41F4-4383-9056-C712FA7BB8C4}">
      <dgm:prSet/>
      <dgm:spPr/>
      <dgm:t>
        <a:bodyPr/>
        <a:lstStyle/>
        <a:p>
          <a:endParaRPr lang="fr-BE"/>
        </a:p>
      </dgm:t>
    </dgm:pt>
    <dgm:pt modelId="{ADC7DD8A-D64A-4E66-BC89-426FA6E4F8B1}" type="sibTrans" cxnId="{367A30F6-41F4-4383-9056-C712FA7BB8C4}">
      <dgm:prSet/>
      <dgm:spPr/>
      <dgm:t>
        <a:bodyPr/>
        <a:lstStyle/>
        <a:p>
          <a:endParaRPr lang="fr-BE"/>
        </a:p>
      </dgm:t>
    </dgm:pt>
    <dgm:pt modelId="{9E4B9527-ADEF-42C9-883F-49074DF0BAAB}">
      <dgm:prSet phldrT="[Texte]"/>
      <dgm:spPr/>
      <dgm:t>
        <a:bodyPr/>
        <a:lstStyle/>
        <a:p>
          <a:r>
            <a:rPr lang="fr-BE" dirty="0"/>
            <a:t>Inciter les partenaires sociaux à mettre en œuvre des programmes d’action positive au niveau sectoriel et à définir des objectifs chiffrés sur base de l’origine</a:t>
          </a:r>
        </a:p>
      </dgm:t>
    </dgm:pt>
    <dgm:pt modelId="{48DCED68-26ED-4401-BE5D-6915D2484B20}" type="parTrans" cxnId="{D7EFCD7C-067D-47B6-BF38-90CDF591477C}">
      <dgm:prSet/>
      <dgm:spPr/>
      <dgm:t>
        <a:bodyPr/>
        <a:lstStyle/>
        <a:p>
          <a:endParaRPr lang="fr-BE"/>
        </a:p>
      </dgm:t>
    </dgm:pt>
    <dgm:pt modelId="{710D181F-D946-4B57-BE7E-BFBC64622369}" type="sibTrans" cxnId="{D7EFCD7C-067D-47B6-BF38-90CDF591477C}">
      <dgm:prSet/>
      <dgm:spPr/>
      <dgm:t>
        <a:bodyPr/>
        <a:lstStyle/>
        <a:p>
          <a:endParaRPr lang="fr-BE"/>
        </a:p>
      </dgm:t>
    </dgm:pt>
    <dgm:pt modelId="{EBDC9867-F7A2-4D00-A636-5F0B186B3A82}" type="pres">
      <dgm:prSet presAssocID="{0702230F-F2EF-4411-9EF2-804D99B63486}" presName="Name0" presStyleCnt="0">
        <dgm:presLayoutVars>
          <dgm:chPref val="1"/>
          <dgm:dir/>
          <dgm:animOne val="branch"/>
          <dgm:animLvl val="lvl"/>
          <dgm:resizeHandles val="exact"/>
        </dgm:presLayoutVars>
      </dgm:prSet>
      <dgm:spPr/>
    </dgm:pt>
    <dgm:pt modelId="{6A52A3AC-1228-4BF1-99D5-F450DBBFB548}" type="pres">
      <dgm:prSet presAssocID="{57CB6674-A68A-44E8-A995-4FE4D8A92D1E}" presName="root1" presStyleCnt="0"/>
      <dgm:spPr/>
    </dgm:pt>
    <dgm:pt modelId="{37FE3957-E45D-429B-A495-41E6C366DCC5}" type="pres">
      <dgm:prSet presAssocID="{57CB6674-A68A-44E8-A995-4FE4D8A92D1E}" presName="LevelOneTextNode" presStyleLbl="node0" presStyleIdx="0" presStyleCnt="1" custScaleX="160772">
        <dgm:presLayoutVars>
          <dgm:chPref val="3"/>
        </dgm:presLayoutVars>
      </dgm:prSet>
      <dgm:spPr/>
    </dgm:pt>
    <dgm:pt modelId="{C481B0A5-08B4-40D8-ADB6-8E0AEA4A517D}" type="pres">
      <dgm:prSet presAssocID="{57CB6674-A68A-44E8-A995-4FE4D8A92D1E}" presName="level2hierChild" presStyleCnt="0"/>
      <dgm:spPr/>
    </dgm:pt>
    <dgm:pt modelId="{8CF0A47B-E334-4D23-8C7C-D7B0F923C3FE}" type="pres">
      <dgm:prSet presAssocID="{3444539C-B3A2-43B5-9EE8-F1CBB536747C}" presName="conn2-1" presStyleLbl="parChTrans1D2" presStyleIdx="0" presStyleCnt="6"/>
      <dgm:spPr/>
    </dgm:pt>
    <dgm:pt modelId="{638DFA7F-344E-4922-BBFE-5582ABCB2FF3}" type="pres">
      <dgm:prSet presAssocID="{3444539C-B3A2-43B5-9EE8-F1CBB536747C}" presName="connTx" presStyleLbl="parChTrans1D2" presStyleIdx="0" presStyleCnt="6"/>
      <dgm:spPr/>
    </dgm:pt>
    <dgm:pt modelId="{3B8334F2-3749-495D-9007-FC2831AC7553}" type="pres">
      <dgm:prSet presAssocID="{6E584464-93C3-4B94-87EE-99816CFA6FFE}" presName="root2" presStyleCnt="0"/>
      <dgm:spPr/>
    </dgm:pt>
    <dgm:pt modelId="{A085F41D-9BBC-4794-BB9B-FCA9638F6220}" type="pres">
      <dgm:prSet presAssocID="{6E584464-93C3-4B94-87EE-99816CFA6FFE}" presName="LevelTwoTextNode" presStyleLbl="node2" presStyleIdx="0" presStyleCnt="6">
        <dgm:presLayoutVars>
          <dgm:chPref val="3"/>
        </dgm:presLayoutVars>
      </dgm:prSet>
      <dgm:spPr/>
    </dgm:pt>
    <dgm:pt modelId="{989540DE-FAD3-4E0A-9A15-4EBDCE515C56}" type="pres">
      <dgm:prSet presAssocID="{6E584464-93C3-4B94-87EE-99816CFA6FFE}" presName="level3hierChild" presStyleCnt="0"/>
      <dgm:spPr/>
    </dgm:pt>
    <dgm:pt modelId="{96ECF55F-6557-4B2E-8D40-B52A1F2A8D82}" type="pres">
      <dgm:prSet presAssocID="{FBDBF549-A046-4A74-8BFD-560D4435EA8E}" presName="conn2-1" presStyleLbl="parChTrans1D3" presStyleIdx="0" presStyleCnt="8"/>
      <dgm:spPr/>
    </dgm:pt>
    <dgm:pt modelId="{A53C6F80-5F03-4937-BC6F-19AF27F4CB3B}" type="pres">
      <dgm:prSet presAssocID="{FBDBF549-A046-4A74-8BFD-560D4435EA8E}" presName="connTx" presStyleLbl="parChTrans1D3" presStyleIdx="0" presStyleCnt="8"/>
      <dgm:spPr/>
    </dgm:pt>
    <dgm:pt modelId="{F121377C-3E6C-493B-A7A2-F47425287544}" type="pres">
      <dgm:prSet presAssocID="{90F8AC4D-A1FA-4A3E-9CF2-2E7F4FF92999}" presName="root2" presStyleCnt="0"/>
      <dgm:spPr/>
    </dgm:pt>
    <dgm:pt modelId="{753EA325-4A20-4EC2-A61B-85463CD5D0B8}" type="pres">
      <dgm:prSet presAssocID="{90F8AC4D-A1FA-4A3E-9CF2-2E7F4FF92999}" presName="LevelTwoTextNode" presStyleLbl="node3" presStyleIdx="0" presStyleCnt="8">
        <dgm:presLayoutVars>
          <dgm:chPref val="3"/>
        </dgm:presLayoutVars>
      </dgm:prSet>
      <dgm:spPr/>
    </dgm:pt>
    <dgm:pt modelId="{52842EA5-362B-4462-9CB1-CF4A22582FF9}" type="pres">
      <dgm:prSet presAssocID="{90F8AC4D-A1FA-4A3E-9CF2-2E7F4FF92999}" presName="level3hierChild" presStyleCnt="0"/>
      <dgm:spPr/>
    </dgm:pt>
    <dgm:pt modelId="{0755635D-5669-4448-B77F-1C13760F8225}" type="pres">
      <dgm:prSet presAssocID="{BC23A3FB-9849-4EFC-864B-4645FE8F17B5}" presName="conn2-1" presStyleLbl="parChTrans1D2" presStyleIdx="1" presStyleCnt="6"/>
      <dgm:spPr/>
    </dgm:pt>
    <dgm:pt modelId="{65186DA0-329B-4571-8114-4BD9A2A0127E}" type="pres">
      <dgm:prSet presAssocID="{BC23A3FB-9849-4EFC-864B-4645FE8F17B5}" presName="connTx" presStyleLbl="parChTrans1D2" presStyleIdx="1" presStyleCnt="6"/>
      <dgm:spPr/>
    </dgm:pt>
    <dgm:pt modelId="{4BE36AE2-2B53-4693-8BC6-122F837D5B21}" type="pres">
      <dgm:prSet presAssocID="{07668C92-1BE6-4A43-9902-F6A7D9B65559}" presName="root2" presStyleCnt="0"/>
      <dgm:spPr/>
    </dgm:pt>
    <dgm:pt modelId="{65178905-4A02-4E88-8BD8-1F38E9EE79B6}" type="pres">
      <dgm:prSet presAssocID="{07668C92-1BE6-4A43-9902-F6A7D9B65559}" presName="LevelTwoTextNode" presStyleLbl="node2" presStyleIdx="1" presStyleCnt="6">
        <dgm:presLayoutVars>
          <dgm:chPref val="3"/>
        </dgm:presLayoutVars>
      </dgm:prSet>
      <dgm:spPr/>
    </dgm:pt>
    <dgm:pt modelId="{08CB4692-B7C7-4D03-AA82-4959A3946FD4}" type="pres">
      <dgm:prSet presAssocID="{07668C92-1BE6-4A43-9902-F6A7D9B65559}" presName="level3hierChild" presStyleCnt="0"/>
      <dgm:spPr/>
    </dgm:pt>
    <dgm:pt modelId="{FA194A76-7782-41DA-A74D-F9E48BBE7FD0}" type="pres">
      <dgm:prSet presAssocID="{846FCE94-B2EB-4246-9CB2-9B748C4C7ADF}" presName="conn2-1" presStyleLbl="parChTrans1D2" presStyleIdx="2" presStyleCnt="6"/>
      <dgm:spPr/>
    </dgm:pt>
    <dgm:pt modelId="{994F9D49-C1BD-4DDD-B142-9843D841D695}" type="pres">
      <dgm:prSet presAssocID="{846FCE94-B2EB-4246-9CB2-9B748C4C7ADF}" presName="connTx" presStyleLbl="parChTrans1D2" presStyleIdx="2" presStyleCnt="6"/>
      <dgm:spPr/>
    </dgm:pt>
    <dgm:pt modelId="{87A0F7C4-C50B-4F0C-93F1-DCC6DFE6B3D3}" type="pres">
      <dgm:prSet presAssocID="{69EAECA4-C997-43C2-BE1D-B7E6957327B8}" presName="root2" presStyleCnt="0"/>
      <dgm:spPr/>
    </dgm:pt>
    <dgm:pt modelId="{8C24E466-33BD-4641-AE97-AF6506A2973B}" type="pres">
      <dgm:prSet presAssocID="{69EAECA4-C997-43C2-BE1D-B7E6957327B8}" presName="LevelTwoTextNode" presStyleLbl="node2" presStyleIdx="2" presStyleCnt="6">
        <dgm:presLayoutVars>
          <dgm:chPref val="3"/>
        </dgm:presLayoutVars>
      </dgm:prSet>
      <dgm:spPr/>
    </dgm:pt>
    <dgm:pt modelId="{4CA87615-EB78-4B26-ADED-5C103002E880}" type="pres">
      <dgm:prSet presAssocID="{69EAECA4-C997-43C2-BE1D-B7E6957327B8}" presName="level3hierChild" presStyleCnt="0"/>
      <dgm:spPr/>
    </dgm:pt>
    <dgm:pt modelId="{AB061FAF-A1B3-4D08-A35E-30A692091DF3}" type="pres">
      <dgm:prSet presAssocID="{6F836AC5-CB4E-463D-9497-70DEF9E78751}" presName="conn2-1" presStyleLbl="parChTrans1D3" presStyleIdx="1" presStyleCnt="8"/>
      <dgm:spPr/>
    </dgm:pt>
    <dgm:pt modelId="{72297920-7FF1-4C15-A3FD-4554F1535C48}" type="pres">
      <dgm:prSet presAssocID="{6F836AC5-CB4E-463D-9497-70DEF9E78751}" presName="connTx" presStyleLbl="parChTrans1D3" presStyleIdx="1" presStyleCnt="8"/>
      <dgm:spPr/>
    </dgm:pt>
    <dgm:pt modelId="{C0C249B6-6690-43D4-B619-837EBDABF637}" type="pres">
      <dgm:prSet presAssocID="{E4F6289F-52AD-4EF2-80AC-60C1EE8E0C7A}" presName="root2" presStyleCnt="0"/>
      <dgm:spPr/>
    </dgm:pt>
    <dgm:pt modelId="{F37B1DAD-E71F-4514-9266-5079B284841C}" type="pres">
      <dgm:prSet presAssocID="{E4F6289F-52AD-4EF2-80AC-60C1EE8E0C7A}" presName="LevelTwoTextNode" presStyleLbl="node3" presStyleIdx="1" presStyleCnt="8">
        <dgm:presLayoutVars>
          <dgm:chPref val="3"/>
        </dgm:presLayoutVars>
      </dgm:prSet>
      <dgm:spPr/>
    </dgm:pt>
    <dgm:pt modelId="{511A50E9-E16A-40BB-9564-4E517B482E3F}" type="pres">
      <dgm:prSet presAssocID="{E4F6289F-52AD-4EF2-80AC-60C1EE8E0C7A}" presName="level3hierChild" presStyleCnt="0"/>
      <dgm:spPr/>
    </dgm:pt>
    <dgm:pt modelId="{58F9F62F-8FA2-4C1A-8BAC-272BA25C00B1}" type="pres">
      <dgm:prSet presAssocID="{995B4D40-B7E8-44F9-A615-4B7E75F86021}" presName="conn2-1" presStyleLbl="parChTrans1D3" presStyleIdx="2" presStyleCnt="8"/>
      <dgm:spPr/>
    </dgm:pt>
    <dgm:pt modelId="{3651A2D8-18E8-42A5-9C6F-51E054080702}" type="pres">
      <dgm:prSet presAssocID="{995B4D40-B7E8-44F9-A615-4B7E75F86021}" presName="connTx" presStyleLbl="parChTrans1D3" presStyleIdx="2" presStyleCnt="8"/>
      <dgm:spPr/>
    </dgm:pt>
    <dgm:pt modelId="{F6A6CCAE-A8C0-4FDB-A344-4735EEDD7A6A}" type="pres">
      <dgm:prSet presAssocID="{264C8C48-D249-4EE6-B3DC-B4CD5F1F8C5F}" presName="root2" presStyleCnt="0"/>
      <dgm:spPr/>
    </dgm:pt>
    <dgm:pt modelId="{95D9BB86-BCB2-4DCB-AB4A-0995CFC40FB3}" type="pres">
      <dgm:prSet presAssocID="{264C8C48-D249-4EE6-B3DC-B4CD5F1F8C5F}" presName="LevelTwoTextNode" presStyleLbl="node3" presStyleIdx="2" presStyleCnt="8">
        <dgm:presLayoutVars>
          <dgm:chPref val="3"/>
        </dgm:presLayoutVars>
      </dgm:prSet>
      <dgm:spPr/>
    </dgm:pt>
    <dgm:pt modelId="{C71F6859-48EA-4F08-ADBD-77660FD3B008}" type="pres">
      <dgm:prSet presAssocID="{264C8C48-D249-4EE6-B3DC-B4CD5F1F8C5F}" presName="level3hierChild" presStyleCnt="0"/>
      <dgm:spPr/>
    </dgm:pt>
    <dgm:pt modelId="{87DB5991-D31F-428C-9F54-9161AF802589}" type="pres">
      <dgm:prSet presAssocID="{E4F17D1B-DAC3-4B3C-99ED-31587187E970}" presName="conn2-1" presStyleLbl="parChTrans1D2" presStyleIdx="3" presStyleCnt="6"/>
      <dgm:spPr/>
    </dgm:pt>
    <dgm:pt modelId="{997A77FC-7E26-4A3A-A549-A5D70A181FD1}" type="pres">
      <dgm:prSet presAssocID="{E4F17D1B-DAC3-4B3C-99ED-31587187E970}" presName="connTx" presStyleLbl="parChTrans1D2" presStyleIdx="3" presStyleCnt="6"/>
      <dgm:spPr/>
    </dgm:pt>
    <dgm:pt modelId="{00B2DD6C-88B0-4174-87D4-DFB2A81E1EDE}" type="pres">
      <dgm:prSet presAssocID="{AB659AE9-9923-4E69-93C9-C03178D8E0E9}" presName="root2" presStyleCnt="0"/>
      <dgm:spPr/>
    </dgm:pt>
    <dgm:pt modelId="{65237BA9-8966-4290-9A61-30EFD3FD7946}" type="pres">
      <dgm:prSet presAssocID="{AB659AE9-9923-4E69-93C9-C03178D8E0E9}" presName="LevelTwoTextNode" presStyleLbl="node2" presStyleIdx="3" presStyleCnt="6">
        <dgm:presLayoutVars>
          <dgm:chPref val="3"/>
        </dgm:presLayoutVars>
      </dgm:prSet>
      <dgm:spPr/>
    </dgm:pt>
    <dgm:pt modelId="{F6902213-4E0B-4DC0-89E7-D62100346600}" type="pres">
      <dgm:prSet presAssocID="{AB659AE9-9923-4E69-93C9-C03178D8E0E9}" presName="level3hierChild" presStyleCnt="0"/>
      <dgm:spPr/>
    </dgm:pt>
    <dgm:pt modelId="{782C49F0-C5FB-4A8A-AC6E-4D0CE587D3A6}" type="pres">
      <dgm:prSet presAssocID="{48DCED68-26ED-4401-BE5D-6915D2484B20}" presName="conn2-1" presStyleLbl="parChTrans1D3" presStyleIdx="3" presStyleCnt="8"/>
      <dgm:spPr/>
    </dgm:pt>
    <dgm:pt modelId="{45762044-8074-4658-9825-32EA7A5AB818}" type="pres">
      <dgm:prSet presAssocID="{48DCED68-26ED-4401-BE5D-6915D2484B20}" presName="connTx" presStyleLbl="parChTrans1D3" presStyleIdx="3" presStyleCnt="8"/>
      <dgm:spPr/>
    </dgm:pt>
    <dgm:pt modelId="{1477105E-EE5B-42B0-9845-25E86FCBF3FD}" type="pres">
      <dgm:prSet presAssocID="{9E4B9527-ADEF-42C9-883F-49074DF0BAAB}" presName="root2" presStyleCnt="0"/>
      <dgm:spPr/>
    </dgm:pt>
    <dgm:pt modelId="{0815A0E3-A726-46D6-A7BC-C13C2D6B1297}" type="pres">
      <dgm:prSet presAssocID="{9E4B9527-ADEF-42C9-883F-49074DF0BAAB}" presName="LevelTwoTextNode" presStyleLbl="node3" presStyleIdx="3" presStyleCnt="8">
        <dgm:presLayoutVars>
          <dgm:chPref val="3"/>
        </dgm:presLayoutVars>
      </dgm:prSet>
      <dgm:spPr/>
    </dgm:pt>
    <dgm:pt modelId="{F2E0EA37-9A3A-400D-822E-1EB942B2F641}" type="pres">
      <dgm:prSet presAssocID="{9E4B9527-ADEF-42C9-883F-49074DF0BAAB}" presName="level3hierChild" presStyleCnt="0"/>
      <dgm:spPr/>
    </dgm:pt>
    <dgm:pt modelId="{9F9DF0A9-CFBD-4C08-8910-026DCD81526F}" type="pres">
      <dgm:prSet presAssocID="{224C3C0E-8CF4-4E46-B8CE-8644757B7F70}" presName="conn2-1" presStyleLbl="parChTrans1D2" presStyleIdx="4" presStyleCnt="6"/>
      <dgm:spPr/>
    </dgm:pt>
    <dgm:pt modelId="{F0BA4E73-CAD9-4C0C-A431-E9846A79A17B}" type="pres">
      <dgm:prSet presAssocID="{224C3C0E-8CF4-4E46-B8CE-8644757B7F70}" presName="connTx" presStyleLbl="parChTrans1D2" presStyleIdx="4" presStyleCnt="6"/>
      <dgm:spPr/>
    </dgm:pt>
    <dgm:pt modelId="{0B361BB2-ABC2-40CE-8079-E1F30DB4F0DB}" type="pres">
      <dgm:prSet presAssocID="{3E693D1D-3AD5-4533-8E90-000CC033237A}" presName="root2" presStyleCnt="0"/>
      <dgm:spPr/>
    </dgm:pt>
    <dgm:pt modelId="{390A4802-3E9E-4857-8D1F-8366F06E9F91}" type="pres">
      <dgm:prSet presAssocID="{3E693D1D-3AD5-4533-8E90-000CC033237A}" presName="LevelTwoTextNode" presStyleLbl="node2" presStyleIdx="4" presStyleCnt="6">
        <dgm:presLayoutVars>
          <dgm:chPref val="3"/>
        </dgm:presLayoutVars>
      </dgm:prSet>
      <dgm:spPr/>
    </dgm:pt>
    <dgm:pt modelId="{D79E26D9-02A5-4687-B0D8-F878BA0BAED0}" type="pres">
      <dgm:prSet presAssocID="{3E693D1D-3AD5-4533-8E90-000CC033237A}" presName="level3hierChild" presStyleCnt="0"/>
      <dgm:spPr/>
    </dgm:pt>
    <dgm:pt modelId="{153D83C6-1A06-407A-957A-DB51950C64CF}" type="pres">
      <dgm:prSet presAssocID="{6CB10289-E361-4A8E-8FAE-02BB469105EA}" presName="conn2-1" presStyleLbl="parChTrans1D3" presStyleIdx="4" presStyleCnt="8"/>
      <dgm:spPr/>
    </dgm:pt>
    <dgm:pt modelId="{59DDC89D-B3D3-4099-81D5-1BCC0AD0879B}" type="pres">
      <dgm:prSet presAssocID="{6CB10289-E361-4A8E-8FAE-02BB469105EA}" presName="connTx" presStyleLbl="parChTrans1D3" presStyleIdx="4" presStyleCnt="8"/>
      <dgm:spPr/>
    </dgm:pt>
    <dgm:pt modelId="{966108E5-D647-4717-97C1-F8EF94EB6788}" type="pres">
      <dgm:prSet presAssocID="{8462CAFE-4E4B-484E-80D3-23A83C159F73}" presName="root2" presStyleCnt="0"/>
      <dgm:spPr/>
    </dgm:pt>
    <dgm:pt modelId="{16CB052F-B852-4B7E-BE6A-69606CED0AD3}" type="pres">
      <dgm:prSet presAssocID="{8462CAFE-4E4B-484E-80D3-23A83C159F73}" presName="LevelTwoTextNode" presStyleLbl="node3" presStyleIdx="4" presStyleCnt="8">
        <dgm:presLayoutVars>
          <dgm:chPref val="3"/>
        </dgm:presLayoutVars>
      </dgm:prSet>
      <dgm:spPr/>
    </dgm:pt>
    <dgm:pt modelId="{4EB12FBD-6D94-4507-953C-92CBF6BA0479}" type="pres">
      <dgm:prSet presAssocID="{8462CAFE-4E4B-484E-80D3-23A83C159F73}" presName="level3hierChild" presStyleCnt="0"/>
      <dgm:spPr/>
    </dgm:pt>
    <dgm:pt modelId="{0BF01901-434E-4B16-899B-89ED11B9669E}" type="pres">
      <dgm:prSet presAssocID="{248A1733-F834-4278-9FBD-DE067F0C9BC4}" presName="conn2-1" presStyleLbl="parChTrans1D3" presStyleIdx="5" presStyleCnt="8"/>
      <dgm:spPr/>
    </dgm:pt>
    <dgm:pt modelId="{DDE09E66-00A0-41D6-BB3F-5084E4188019}" type="pres">
      <dgm:prSet presAssocID="{248A1733-F834-4278-9FBD-DE067F0C9BC4}" presName="connTx" presStyleLbl="parChTrans1D3" presStyleIdx="5" presStyleCnt="8"/>
      <dgm:spPr/>
    </dgm:pt>
    <dgm:pt modelId="{7F734B70-E843-4F60-BD15-4B9D3E8710EC}" type="pres">
      <dgm:prSet presAssocID="{8FDDA199-0ABE-4DF4-AA0F-00592FCAAAC6}" presName="root2" presStyleCnt="0"/>
      <dgm:spPr/>
    </dgm:pt>
    <dgm:pt modelId="{258F5D85-25D6-4F5B-923A-E9FC352B4D2B}" type="pres">
      <dgm:prSet presAssocID="{8FDDA199-0ABE-4DF4-AA0F-00592FCAAAC6}" presName="LevelTwoTextNode" presStyleLbl="node3" presStyleIdx="5" presStyleCnt="8">
        <dgm:presLayoutVars>
          <dgm:chPref val="3"/>
        </dgm:presLayoutVars>
      </dgm:prSet>
      <dgm:spPr/>
    </dgm:pt>
    <dgm:pt modelId="{98E4F3A2-F47F-4A30-9938-870FED1CD8CD}" type="pres">
      <dgm:prSet presAssocID="{8FDDA199-0ABE-4DF4-AA0F-00592FCAAAC6}" presName="level3hierChild" presStyleCnt="0"/>
      <dgm:spPr/>
    </dgm:pt>
    <dgm:pt modelId="{D37E67C4-ED7D-4607-94A2-2DAEA195ECC3}" type="pres">
      <dgm:prSet presAssocID="{0891DA44-64DE-41BE-BF1E-3A871DD0BBE2}" presName="conn2-1" presStyleLbl="parChTrans1D3" presStyleIdx="6" presStyleCnt="8"/>
      <dgm:spPr/>
    </dgm:pt>
    <dgm:pt modelId="{A4EBC6AF-BFBF-41FA-ACCE-8B105E7C3BF0}" type="pres">
      <dgm:prSet presAssocID="{0891DA44-64DE-41BE-BF1E-3A871DD0BBE2}" presName="connTx" presStyleLbl="parChTrans1D3" presStyleIdx="6" presStyleCnt="8"/>
      <dgm:spPr/>
    </dgm:pt>
    <dgm:pt modelId="{2F795AFD-286A-4307-B01D-13F4DCB028D1}" type="pres">
      <dgm:prSet presAssocID="{07A7B46E-1DE1-4957-98DC-3969BAF791DF}" presName="root2" presStyleCnt="0"/>
      <dgm:spPr/>
    </dgm:pt>
    <dgm:pt modelId="{9A9D0E10-AD15-441F-A70A-33CF5BA115FD}" type="pres">
      <dgm:prSet presAssocID="{07A7B46E-1DE1-4957-98DC-3969BAF791DF}" presName="LevelTwoTextNode" presStyleLbl="node3" presStyleIdx="6" presStyleCnt="8">
        <dgm:presLayoutVars>
          <dgm:chPref val="3"/>
        </dgm:presLayoutVars>
      </dgm:prSet>
      <dgm:spPr/>
    </dgm:pt>
    <dgm:pt modelId="{1C13CDA1-6F1C-43E1-A609-276A460DE268}" type="pres">
      <dgm:prSet presAssocID="{07A7B46E-1DE1-4957-98DC-3969BAF791DF}" presName="level3hierChild" presStyleCnt="0"/>
      <dgm:spPr/>
    </dgm:pt>
    <dgm:pt modelId="{3A856B74-17FA-40FC-8750-1A98531985D4}" type="pres">
      <dgm:prSet presAssocID="{39ABA7D4-618D-4D86-85B5-AEA639384DD5}" presName="conn2-1" presStyleLbl="parChTrans1D2" presStyleIdx="5" presStyleCnt="6"/>
      <dgm:spPr/>
    </dgm:pt>
    <dgm:pt modelId="{0D91F802-1D28-4425-B349-E09FF30F8D5F}" type="pres">
      <dgm:prSet presAssocID="{39ABA7D4-618D-4D86-85B5-AEA639384DD5}" presName="connTx" presStyleLbl="parChTrans1D2" presStyleIdx="5" presStyleCnt="6"/>
      <dgm:spPr/>
    </dgm:pt>
    <dgm:pt modelId="{8B954313-04FF-4704-8E3F-CB7FFB8E6691}" type="pres">
      <dgm:prSet presAssocID="{38321384-0A0D-4F73-B100-1233F8F41C92}" presName="root2" presStyleCnt="0"/>
      <dgm:spPr/>
    </dgm:pt>
    <dgm:pt modelId="{48FD2EB0-93BE-4065-BAB3-70579EA69CD2}" type="pres">
      <dgm:prSet presAssocID="{38321384-0A0D-4F73-B100-1233F8F41C92}" presName="LevelTwoTextNode" presStyleLbl="node2" presStyleIdx="5" presStyleCnt="6">
        <dgm:presLayoutVars>
          <dgm:chPref val="3"/>
        </dgm:presLayoutVars>
      </dgm:prSet>
      <dgm:spPr/>
    </dgm:pt>
    <dgm:pt modelId="{F4390084-5445-442A-BBFB-AD60404C39DA}" type="pres">
      <dgm:prSet presAssocID="{38321384-0A0D-4F73-B100-1233F8F41C92}" presName="level3hierChild" presStyleCnt="0"/>
      <dgm:spPr/>
    </dgm:pt>
    <dgm:pt modelId="{2FA69BA4-4EDD-4F1D-87E8-A2834697FC17}" type="pres">
      <dgm:prSet presAssocID="{3B8CF377-D5F6-4132-AFF5-5B6D7D6B647C}" presName="conn2-1" presStyleLbl="parChTrans1D3" presStyleIdx="7" presStyleCnt="8"/>
      <dgm:spPr/>
    </dgm:pt>
    <dgm:pt modelId="{62D6B725-9170-4A4E-91A1-B5B657AB03CD}" type="pres">
      <dgm:prSet presAssocID="{3B8CF377-D5F6-4132-AFF5-5B6D7D6B647C}" presName="connTx" presStyleLbl="parChTrans1D3" presStyleIdx="7" presStyleCnt="8"/>
      <dgm:spPr/>
    </dgm:pt>
    <dgm:pt modelId="{E8183D8A-73A2-4BDF-B0A8-8EB3E489F0D2}" type="pres">
      <dgm:prSet presAssocID="{8FA10FB6-0FA5-4E53-9D9B-13A96F4DBAF9}" presName="root2" presStyleCnt="0"/>
      <dgm:spPr/>
    </dgm:pt>
    <dgm:pt modelId="{B1FB9358-F0F8-4AAA-97A0-5C5273076A47}" type="pres">
      <dgm:prSet presAssocID="{8FA10FB6-0FA5-4E53-9D9B-13A96F4DBAF9}" presName="LevelTwoTextNode" presStyleLbl="node3" presStyleIdx="7" presStyleCnt="8">
        <dgm:presLayoutVars>
          <dgm:chPref val="3"/>
        </dgm:presLayoutVars>
      </dgm:prSet>
      <dgm:spPr/>
    </dgm:pt>
    <dgm:pt modelId="{647D6281-D557-419D-85CE-B645A2CC9CBB}" type="pres">
      <dgm:prSet presAssocID="{8FA10FB6-0FA5-4E53-9D9B-13A96F4DBAF9}" presName="level3hierChild" presStyleCnt="0"/>
      <dgm:spPr/>
    </dgm:pt>
  </dgm:ptLst>
  <dgm:cxnLst>
    <dgm:cxn modelId="{3895B00F-C70C-46FE-8DA4-94199F3CC23F}" type="presOf" srcId="{AB659AE9-9923-4E69-93C9-C03178D8E0E9}" destId="{65237BA9-8966-4290-9A61-30EFD3FD7946}" srcOrd="0" destOrd="0" presId="urn:microsoft.com/office/officeart/2008/layout/HorizontalMultiLevelHierarchy"/>
    <dgm:cxn modelId="{662BB612-4600-4252-B2A1-594020F8F05E}" type="presOf" srcId="{FBDBF549-A046-4A74-8BFD-560D4435EA8E}" destId="{A53C6F80-5F03-4937-BC6F-19AF27F4CB3B}" srcOrd="1" destOrd="0" presId="urn:microsoft.com/office/officeart/2008/layout/HorizontalMultiLevelHierarchy"/>
    <dgm:cxn modelId="{2E696D16-0F5E-4496-9CD5-E63D1FDDC061}" type="presOf" srcId="{BC23A3FB-9849-4EFC-864B-4645FE8F17B5}" destId="{0755635D-5669-4448-B77F-1C13760F8225}" srcOrd="0" destOrd="0" presId="urn:microsoft.com/office/officeart/2008/layout/HorizontalMultiLevelHierarchy"/>
    <dgm:cxn modelId="{2FACDA16-122D-4872-A21D-9C09A450E6A3}" type="presOf" srcId="{0891DA44-64DE-41BE-BF1E-3A871DD0BBE2}" destId="{A4EBC6AF-BFBF-41FA-ACCE-8B105E7C3BF0}" srcOrd="1" destOrd="0" presId="urn:microsoft.com/office/officeart/2008/layout/HorizontalMultiLevelHierarchy"/>
    <dgm:cxn modelId="{9FD7801E-8A4C-4A0E-8B4C-FCC867857017}" type="presOf" srcId="{846FCE94-B2EB-4246-9CB2-9B748C4C7ADF}" destId="{FA194A76-7782-41DA-A74D-F9E48BBE7FD0}" srcOrd="0" destOrd="0" presId="urn:microsoft.com/office/officeart/2008/layout/HorizontalMultiLevelHierarchy"/>
    <dgm:cxn modelId="{30CB5522-8B2F-46B2-BCBF-0B0CC2BD72E5}" type="presOf" srcId="{48DCED68-26ED-4401-BE5D-6915D2484B20}" destId="{45762044-8074-4658-9825-32EA7A5AB818}" srcOrd="1" destOrd="0" presId="urn:microsoft.com/office/officeart/2008/layout/HorizontalMultiLevelHierarchy"/>
    <dgm:cxn modelId="{D0DE4525-4257-4EF4-A2F1-85594C9E851A}" type="presOf" srcId="{07668C92-1BE6-4A43-9902-F6A7D9B65559}" destId="{65178905-4A02-4E88-8BD8-1F38E9EE79B6}" srcOrd="0" destOrd="0" presId="urn:microsoft.com/office/officeart/2008/layout/HorizontalMultiLevelHierarchy"/>
    <dgm:cxn modelId="{52D64F25-79C6-4A6B-84F7-B4D52C433439}" type="presOf" srcId="{39ABA7D4-618D-4D86-85B5-AEA639384DD5}" destId="{3A856B74-17FA-40FC-8750-1A98531985D4}" srcOrd="0" destOrd="0" presId="urn:microsoft.com/office/officeart/2008/layout/HorizontalMultiLevelHierarchy"/>
    <dgm:cxn modelId="{005FE725-782A-49D6-907F-D032F8BC9B34}" type="presOf" srcId="{8FDDA199-0ABE-4DF4-AA0F-00592FCAAAC6}" destId="{258F5D85-25D6-4F5B-923A-E9FC352B4D2B}" srcOrd="0" destOrd="0" presId="urn:microsoft.com/office/officeart/2008/layout/HorizontalMultiLevelHierarchy"/>
    <dgm:cxn modelId="{E17BD72E-3981-4EAA-89E2-5294CB1B40EC}" type="presOf" srcId="{248A1733-F834-4278-9FBD-DE067F0C9BC4}" destId="{0BF01901-434E-4B16-899B-89ED11B9669E}" srcOrd="0" destOrd="0" presId="urn:microsoft.com/office/officeart/2008/layout/HorizontalMultiLevelHierarchy"/>
    <dgm:cxn modelId="{37C48F34-390C-4434-8917-8C009BD51261}" srcId="{3E693D1D-3AD5-4533-8E90-000CC033237A}" destId="{07A7B46E-1DE1-4957-98DC-3969BAF791DF}" srcOrd="2" destOrd="0" parTransId="{0891DA44-64DE-41BE-BF1E-3A871DD0BBE2}" sibTransId="{35F888DF-EA7C-4653-8106-72F4B97C371A}"/>
    <dgm:cxn modelId="{4A476A36-C9E4-4433-B483-9A0170241EF7}" type="presOf" srcId="{6E584464-93C3-4B94-87EE-99816CFA6FFE}" destId="{A085F41D-9BBC-4794-BB9B-FCA9638F6220}" srcOrd="0" destOrd="0" presId="urn:microsoft.com/office/officeart/2008/layout/HorizontalMultiLevelHierarchy"/>
    <dgm:cxn modelId="{9B352C37-2E40-445C-BBD1-7F5AAC86883C}" srcId="{3E693D1D-3AD5-4533-8E90-000CC033237A}" destId="{8462CAFE-4E4B-484E-80D3-23A83C159F73}" srcOrd="0" destOrd="0" parTransId="{6CB10289-E361-4A8E-8FAE-02BB469105EA}" sibTransId="{5C7B5C99-6FDF-44FC-8E32-D2A74C8F2491}"/>
    <dgm:cxn modelId="{25CED93D-9CB2-418A-93D3-A4C4FFFD125F}" type="presOf" srcId="{57CB6674-A68A-44E8-A995-4FE4D8A92D1E}" destId="{37FE3957-E45D-429B-A495-41E6C366DCC5}" srcOrd="0" destOrd="0" presId="urn:microsoft.com/office/officeart/2008/layout/HorizontalMultiLevelHierarchy"/>
    <dgm:cxn modelId="{039B565D-945D-4503-BA9E-B43A074AE6CF}" type="presOf" srcId="{90F8AC4D-A1FA-4A3E-9CF2-2E7F4FF92999}" destId="{753EA325-4A20-4EC2-A61B-85463CD5D0B8}" srcOrd="0" destOrd="0" presId="urn:microsoft.com/office/officeart/2008/layout/HorizontalMultiLevelHierarchy"/>
    <dgm:cxn modelId="{6D7F1663-7FAA-40A1-BB66-8336BB9F8B70}" type="presOf" srcId="{E4F17D1B-DAC3-4B3C-99ED-31587187E970}" destId="{87DB5991-D31F-428C-9F54-9161AF802589}" srcOrd="0" destOrd="0" presId="urn:microsoft.com/office/officeart/2008/layout/HorizontalMultiLevelHierarchy"/>
    <dgm:cxn modelId="{C2313843-E7FF-477A-8D73-873EF7A52A06}" type="presOf" srcId="{846FCE94-B2EB-4246-9CB2-9B748C4C7ADF}" destId="{994F9D49-C1BD-4DDD-B142-9843D841D695}" srcOrd="1" destOrd="0" presId="urn:microsoft.com/office/officeart/2008/layout/HorizontalMultiLevelHierarchy"/>
    <dgm:cxn modelId="{1DA91F44-DFDC-4069-870D-6F43A1C0C41D}" srcId="{57CB6674-A68A-44E8-A995-4FE4D8A92D1E}" destId="{69EAECA4-C997-43C2-BE1D-B7E6957327B8}" srcOrd="2" destOrd="0" parTransId="{846FCE94-B2EB-4246-9CB2-9B748C4C7ADF}" sibTransId="{11C74F9D-FF70-4C5E-B0D6-FD4711F1B7AB}"/>
    <dgm:cxn modelId="{BD928848-F892-428B-8D4D-E1C892419A2D}" type="presOf" srcId="{BC23A3FB-9849-4EFC-864B-4645FE8F17B5}" destId="{65186DA0-329B-4571-8114-4BD9A2A0127E}" srcOrd="1" destOrd="0" presId="urn:microsoft.com/office/officeart/2008/layout/HorizontalMultiLevelHierarchy"/>
    <dgm:cxn modelId="{C8C28B6A-88F9-409E-B621-88C6ADCF9152}" type="presOf" srcId="{8462CAFE-4E4B-484E-80D3-23A83C159F73}" destId="{16CB052F-B852-4B7E-BE6A-69606CED0AD3}" srcOrd="0" destOrd="0" presId="urn:microsoft.com/office/officeart/2008/layout/HorizontalMultiLevelHierarchy"/>
    <dgm:cxn modelId="{7E266F6C-2918-43FB-850B-591BD0C44680}" type="presOf" srcId="{6F836AC5-CB4E-463D-9497-70DEF9E78751}" destId="{72297920-7FF1-4C15-A3FD-4554F1535C48}" srcOrd="1" destOrd="0" presId="urn:microsoft.com/office/officeart/2008/layout/HorizontalMultiLevelHierarchy"/>
    <dgm:cxn modelId="{1266E56C-40C8-4FD4-A90E-0E6D8D53A837}" type="presOf" srcId="{39ABA7D4-618D-4D86-85B5-AEA639384DD5}" destId="{0D91F802-1D28-4425-B349-E09FF30F8D5F}" srcOrd="1" destOrd="0" presId="urn:microsoft.com/office/officeart/2008/layout/HorizontalMultiLevelHierarchy"/>
    <dgm:cxn modelId="{18A9524F-DFB5-48D9-8CF3-4BF4B8083218}" srcId="{57CB6674-A68A-44E8-A995-4FE4D8A92D1E}" destId="{07668C92-1BE6-4A43-9902-F6A7D9B65559}" srcOrd="1" destOrd="0" parTransId="{BC23A3FB-9849-4EFC-864B-4645FE8F17B5}" sibTransId="{8EF00E8E-B9E0-4BBC-BE55-1E31714872FB}"/>
    <dgm:cxn modelId="{27FFED72-055A-45CA-B41E-28E35881C669}" type="presOf" srcId="{248A1733-F834-4278-9FBD-DE067F0C9BC4}" destId="{DDE09E66-00A0-41D6-BB3F-5084E4188019}" srcOrd="1" destOrd="0" presId="urn:microsoft.com/office/officeart/2008/layout/HorizontalMultiLevelHierarchy"/>
    <dgm:cxn modelId="{83C80455-D510-4D18-85F1-E06E82942DD3}" type="presOf" srcId="{0702230F-F2EF-4411-9EF2-804D99B63486}" destId="{EBDC9867-F7A2-4D00-A636-5F0B186B3A82}" srcOrd="0" destOrd="0" presId="urn:microsoft.com/office/officeart/2008/layout/HorizontalMultiLevelHierarchy"/>
    <dgm:cxn modelId="{FA196A59-7E3A-4F31-94DE-5E8EC7CD7309}" srcId="{57CB6674-A68A-44E8-A995-4FE4D8A92D1E}" destId="{38321384-0A0D-4F73-B100-1233F8F41C92}" srcOrd="5" destOrd="0" parTransId="{39ABA7D4-618D-4D86-85B5-AEA639384DD5}" sibTransId="{8D2F9707-47C8-46F4-8A83-556ACA578FFA}"/>
    <dgm:cxn modelId="{3416A279-C522-4A96-8288-2153F97A9484}" type="presOf" srcId="{995B4D40-B7E8-44F9-A615-4B7E75F86021}" destId="{3651A2D8-18E8-42A5-9C6F-51E054080702}" srcOrd="1" destOrd="0" presId="urn:microsoft.com/office/officeart/2008/layout/HorizontalMultiLevelHierarchy"/>
    <dgm:cxn modelId="{D7EFCD7C-067D-47B6-BF38-90CDF591477C}" srcId="{AB659AE9-9923-4E69-93C9-C03178D8E0E9}" destId="{9E4B9527-ADEF-42C9-883F-49074DF0BAAB}" srcOrd="0" destOrd="0" parTransId="{48DCED68-26ED-4401-BE5D-6915D2484B20}" sibTransId="{710D181F-D946-4B57-BE7E-BFBC64622369}"/>
    <dgm:cxn modelId="{E0C2567F-2FCF-402A-9172-0B0C2E6B5FA4}" srcId="{57CB6674-A68A-44E8-A995-4FE4D8A92D1E}" destId="{AB659AE9-9923-4E69-93C9-C03178D8E0E9}" srcOrd="3" destOrd="0" parTransId="{E4F17D1B-DAC3-4B3C-99ED-31587187E970}" sibTransId="{733013DB-6624-4C0E-B726-5C395A0E5125}"/>
    <dgm:cxn modelId="{D82FBA7F-7724-4085-AB1B-5ED4D2198CBC}" type="presOf" srcId="{264C8C48-D249-4EE6-B3DC-B4CD5F1F8C5F}" destId="{95D9BB86-BCB2-4DCB-AB4A-0995CFC40FB3}" srcOrd="0" destOrd="0" presId="urn:microsoft.com/office/officeart/2008/layout/HorizontalMultiLevelHierarchy"/>
    <dgm:cxn modelId="{A9605A80-A18C-4BA3-A4B1-592FA5BB1129}" srcId="{3E693D1D-3AD5-4533-8E90-000CC033237A}" destId="{8FDDA199-0ABE-4DF4-AA0F-00592FCAAAC6}" srcOrd="1" destOrd="0" parTransId="{248A1733-F834-4278-9FBD-DE067F0C9BC4}" sibTransId="{B187D6BD-D84C-4031-B0F7-5DC7FA60CBC2}"/>
    <dgm:cxn modelId="{8DBFC581-FF45-4A6F-B279-EE44A47BF2C3}" srcId="{57CB6674-A68A-44E8-A995-4FE4D8A92D1E}" destId="{6E584464-93C3-4B94-87EE-99816CFA6FFE}" srcOrd="0" destOrd="0" parTransId="{3444539C-B3A2-43B5-9EE8-F1CBB536747C}" sibTransId="{895A5199-C5BF-4DEC-B4EE-A7B6AB9354E1}"/>
    <dgm:cxn modelId="{E248CE82-3711-467C-BA0D-456E10DE4ADE}" srcId="{0702230F-F2EF-4411-9EF2-804D99B63486}" destId="{57CB6674-A68A-44E8-A995-4FE4D8A92D1E}" srcOrd="0" destOrd="0" parTransId="{3656CB7E-4FFF-4B08-A7A2-5553349F8FEE}" sibTransId="{78047CE6-BC2F-4364-B4B6-714DFD230C9B}"/>
    <dgm:cxn modelId="{F4BDC589-F080-4761-A169-B87D7E3FBD8B}" type="presOf" srcId="{3444539C-B3A2-43B5-9EE8-F1CBB536747C}" destId="{638DFA7F-344E-4922-BBFE-5582ABCB2FF3}" srcOrd="1" destOrd="0" presId="urn:microsoft.com/office/officeart/2008/layout/HorizontalMultiLevelHierarchy"/>
    <dgm:cxn modelId="{405C9C8F-6482-438D-BCAA-E6C8D1265251}" type="presOf" srcId="{3B8CF377-D5F6-4132-AFF5-5B6D7D6B647C}" destId="{2FA69BA4-4EDD-4F1D-87E8-A2834697FC17}" srcOrd="0" destOrd="0" presId="urn:microsoft.com/office/officeart/2008/layout/HorizontalMultiLevelHierarchy"/>
    <dgm:cxn modelId="{28D5A095-02E7-45A2-942D-D33B837BD92B}" type="presOf" srcId="{69EAECA4-C997-43C2-BE1D-B7E6957327B8}" destId="{8C24E466-33BD-4641-AE97-AF6506A2973B}" srcOrd="0" destOrd="0" presId="urn:microsoft.com/office/officeart/2008/layout/HorizontalMultiLevelHierarchy"/>
    <dgm:cxn modelId="{BC31E395-2A06-465E-B9B7-1E874E51300D}" type="presOf" srcId="{8FA10FB6-0FA5-4E53-9D9B-13A96F4DBAF9}" destId="{B1FB9358-F0F8-4AAA-97A0-5C5273076A47}" srcOrd="0" destOrd="0" presId="urn:microsoft.com/office/officeart/2008/layout/HorizontalMultiLevelHierarchy"/>
    <dgm:cxn modelId="{579C9DA1-1ED1-4DEA-95F9-D3B1A0FE041A}" srcId="{38321384-0A0D-4F73-B100-1233F8F41C92}" destId="{8FA10FB6-0FA5-4E53-9D9B-13A96F4DBAF9}" srcOrd="0" destOrd="0" parTransId="{3B8CF377-D5F6-4132-AFF5-5B6D7D6B647C}" sibTransId="{29611966-563C-469D-B1F6-42C475281789}"/>
    <dgm:cxn modelId="{9113D2A6-F2F7-43BC-A341-7EDFC30BE1B1}" type="presOf" srcId="{E4F17D1B-DAC3-4B3C-99ED-31587187E970}" destId="{997A77FC-7E26-4A3A-A549-A5D70A181FD1}" srcOrd="1" destOrd="0" presId="urn:microsoft.com/office/officeart/2008/layout/HorizontalMultiLevelHierarchy"/>
    <dgm:cxn modelId="{030F79A8-0161-403E-AAC8-543B188256B4}" type="presOf" srcId="{38321384-0A0D-4F73-B100-1233F8F41C92}" destId="{48FD2EB0-93BE-4065-BAB3-70579EA69CD2}" srcOrd="0" destOrd="0" presId="urn:microsoft.com/office/officeart/2008/layout/HorizontalMultiLevelHierarchy"/>
    <dgm:cxn modelId="{F98A1FAB-C678-43C7-B74C-2C437030B7D3}" type="presOf" srcId="{224C3C0E-8CF4-4E46-B8CE-8644757B7F70}" destId="{F0BA4E73-CAD9-4C0C-A431-E9846A79A17B}" srcOrd="1" destOrd="0" presId="urn:microsoft.com/office/officeart/2008/layout/HorizontalMultiLevelHierarchy"/>
    <dgm:cxn modelId="{C8C2C5B0-5C74-4C99-8E64-A301552A912F}" type="presOf" srcId="{6CB10289-E361-4A8E-8FAE-02BB469105EA}" destId="{153D83C6-1A06-407A-957A-DB51950C64CF}" srcOrd="0" destOrd="0" presId="urn:microsoft.com/office/officeart/2008/layout/HorizontalMultiLevelHierarchy"/>
    <dgm:cxn modelId="{4E0D5BB2-4C09-4186-A272-6A54A027E062}" type="presOf" srcId="{6F836AC5-CB4E-463D-9497-70DEF9E78751}" destId="{AB061FAF-A1B3-4D08-A35E-30A692091DF3}" srcOrd="0" destOrd="0" presId="urn:microsoft.com/office/officeart/2008/layout/HorizontalMultiLevelHierarchy"/>
    <dgm:cxn modelId="{C14F73B3-BFE3-4FC6-8FE9-A3BCADAD26D7}" type="presOf" srcId="{224C3C0E-8CF4-4E46-B8CE-8644757B7F70}" destId="{9F9DF0A9-CFBD-4C08-8910-026DCD81526F}" srcOrd="0" destOrd="0" presId="urn:microsoft.com/office/officeart/2008/layout/HorizontalMultiLevelHierarchy"/>
    <dgm:cxn modelId="{9397A2B7-0AA3-4E85-97E2-579954120DBB}" type="presOf" srcId="{3444539C-B3A2-43B5-9EE8-F1CBB536747C}" destId="{8CF0A47B-E334-4D23-8C7C-D7B0F923C3FE}" srcOrd="0" destOrd="0" presId="urn:microsoft.com/office/officeart/2008/layout/HorizontalMultiLevelHierarchy"/>
    <dgm:cxn modelId="{DF34ADB9-F6C9-4F44-8A24-FFE504878A3D}" srcId="{57CB6674-A68A-44E8-A995-4FE4D8A92D1E}" destId="{3E693D1D-3AD5-4533-8E90-000CC033237A}" srcOrd="4" destOrd="0" parTransId="{224C3C0E-8CF4-4E46-B8CE-8644757B7F70}" sibTransId="{E3A6ED27-8F63-4037-82F1-667C71D63B06}"/>
    <dgm:cxn modelId="{2A51D0BA-BF15-4466-ACFF-640A49A6737B}" type="presOf" srcId="{E4F6289F-52AD-4EF2-80AC-60C1EE8E0C7A}" destId="{F37B1DAD-E71F-4514-9266-5079B284841C}" srcOrd="0" destOrd="0" presId="urn:microsoft.com/office/officeart/2008/layout/HorizontalMultiLevelHierarchy"/>
    <dgm:cxn modelId="{36D222BF-EF55-4693-8CA3-A128ED87787B}" type="presOf" srcId="{6CB10289-E361-4A8E-8FAE-02BB469105EA}" destId="{59DDC89D-B3D3-4099-81D5-1BCC0AD0879B}" srcOrd="1" destOrd="0" presId="urn:microsoft.com/office/officeart/2008/layout/HorizontalMultiLevelHierarchy"/>
    <dgm:cxn modelId="{E2BB5ACE-F742-4268-8360-083901E6CF09}" type="presOf" srcId="{9E4B9527-ADEF-42C9-883F-49074DF0BAAB}" destId="{0815A0E3-A726-46D6-A7BC-C13C2D6B1297}" srcOrd="0" destOrd="0" presId="urn:microsoft.com/office/officeart/2008/layout/HorizontalMultiLevelHierarchy"/>
    <dgm:cxn modelId="{465BCACF-7603-4296-AA51-1ED62B94F4F1}" type="presOf" srcId="{3B8CF377-D5F6-4132-AFF5-5B6D7D6B647C}" destId="{62D6B725-9170-4A4E-91A1-B5B657AB03CD}" srcOrd="1" destOrd="0" presId="urn:microsoft.com/office/officeart/2008/layout/HorizontalMultiLevelHierarchy"/>
    <dgm:cxn modelId="{82ABA6D6-CEEB-49EB-9749-20579E606E34}" type="presOf" srcId="{FBDBF549-A046-4A74-8BFD-560D4435EA8E}" destId="{96ECF55F-6557-4B2E-8D40-B52A1F2A8D82}" srcOrd="0" destOrd="0" presId="urn:microsoft.com/office/officeart/2008/layout/HorizontalMultiLevelHierarchy"/>
    <dgm:cxn modelId="{7012C3DD-6699-42E1-9CBE-2C299BDCBD70}" srcId="{69EAECA4-C997-43C2-BE1D-B7E6957327B8}" destId="{E4F6289F-52AD-4EF2-80AC-60C1EE8E0C7A}" srcOrd="0" destOrd="0" parTransId="{6F836AC5-CB4E-463D-9497-70DEF9E78751}" sibTransId="{249FB648-7E1E-44DD-863F-0B616B215855}"/>
    <dgm:cxn modelId="{BF6A0DE7-B4E2-41F8-A9F9-7D04CE204E74}" type="presOf" srcId="{995B4D40-B7E8-44F9-A615-4B7E75F86021}" destId="{58F9F62F-8FA2-4C1A-8BAC-272BA25C00B1}" srcOrd="0" destOrd="0" presId="urn:microsoft.com/office/officeart/2008/layout/HorizontalMultiLevelHierarchy"/>
    <dgm:cxn modelId="{68D0F4E9-DDE6-45B2-8B10-D6B44738C4B3}" type="presOf" srcId="{48DCED68-26ED-4401-BE5D-6915D2484B20}" destId="{782C49F0-C5FB-4A8A-AC6E-4D0CE587D3A6}" srcOrd="0" destOrd="0" presId="urn:microsoft.com/office/officeart/2008/layout/HorizontalMultiLevelHierarchy"/>
    <dgm:cxn modelId="{7A496BED-E652-43D0-BA4D-376214FFD45F}" type="presOf" srcId="{3E693D1D-3AD5-4533-8E90-000CC033237A}" destId="{390A4802-3E9E-4857-8D1F-8366F06E9F91}" srcOrd="0" destOrd="0" presId="urn:microsoft.com/office/officeart/2008/layout/HorizontalMultiLevelHierarchy"/>
    <dgm:cxn modelId="{367A30F6-41F4-4383-9056-C712FA7BB8C4}" srcId="{69EAECA4-C997-43C2-BE1D-B7E6957327B8}" destId="{264C8C48-D249-4EE6-B3DC-B4CD5F1F8C5F}" srcOrd="1" destOrd="0" parTransId="{995B4D40-B7E8-44F9-A615-4B7E75F86021}" sibTransId="{ADC7DD8A-D64A-4E66-BC89-426FA6E4F8B1}"/>
    <dgm:cxn modelId="{4C3177F9-120A-4CBD-8DA2-34625D543FC8}" type="presOf" srcId="{0891DA44-64DE-41BE-BF1E-3A871DD0BBE2}" destId="{D37E67C4-ED7D-4607-94A2-2DAEA195ECC3}" srcOrd="0" destOrd="0" presId="urn:microsoft.com/office/officeart/2008/layout/HorizontalMultiLevelHierarchy"/>
    <dgm:cxn modelId="{E375F3F9-C5B3-4533-82F0-0267427BE6C0}" type="presOf" srcId="{07A7B46E-1DE1-4957-98DC-3969BAF791DF}" destId="{9A9D0E10-AD15-441F-A70A-33CF5BA115FD}" srcOrd="0" destOrd="0" presId="urn:microsoft.com/office/officeart/2008/layout/HorizontalMultiLevelHierarchy"/>
    <dgm:cxn modelId="{D0E499FF-62B5-4E0C-924B-16F5EB4E334E}" srcId="{6E584464-93C3-4B94-87EE-99816CFA6FFE}" destId="{90F8AC4D-A1FA-4A3E-9CF2-2E7F4FF92999}" srcOrd="0" destOrd="0" parTransId="{FBDBF549-A046-4A74-8BFD-560D4435EA8E}" sibTransId="{4ED10105-BA56-4ABE-8FF1-3ECED9129825}"/>
    <dgm:cxn modelId="{3F5078AA-8CDC-4D18-8078-463DF1E0F299}" type="presParOf" srcId="{EBDC9867-F7A2-4D00-A636-5F0B186B3A82}" destId="{6A52A3AC-1228-4BF1-99D5-F450DBBFB548}" srcOrd="0" destOrd="0" presId="urn:microsoft.com/office/officeart/2008/layout/HorizontalMultiLevelHierarchy"/>
    <dgm:cxn modelId="{ED6763F0-5920-4525-9A9D-BD332AB8480B}" type="presParOf" srcId="{6A52A3AC-1228-4BF1-99D5-F450DBBFB548}" destId="{37FE3957-E45D-429B-A495-41E6C366DCC5}" srcOrd="0" destOrd="0" presId="urn:microsoft.com/office/officeart/2008/layout/HorizontalMultiLevelHierarchy"/>
    <dgm:cxn modelId="{89E90706-7AD0-44DB-A4A9-E2B9BE90043F}" type="presParOf" srcId="{6A52A3AC-1228-4BF1-99D5-F450DBBFB548}" destId="{C481B0A5-08B4-40D8-ADB6-8E0AEA4A517D}" srcOrd="1" destOrd="0" presId="urn:microsoft.com/office/officeart/2008/layout/HorizontalMultiLevelHierarchy"/>
    <dgm:cxn modelId="{2CD9B559-E94A-4F74-B65C-173B13F78474}" type="presParOf" srcId="{C481B0A5-08B4-40D8-ADB6-8E0AEA4A517D}" destId="{8CF0A47B-E334-4D23-8C7C-D7B0F923C3FE}" srcOrd="0" destOrd="0" presId="urn:microsoft.com/office/officeart/2008/layout/HorizontalMultiLevelHierarchy"/>
    <dgm:cxn modelId="{FCC34626-E424-4D7B-8918-34937BA97613}" type="presParOf" srcId="{8CF0A47B-E334-4D23-8C7C-D7B0F923C3FE}" destId="{638DFA7F-344E-4922-BBFE-5582ABCB2FF3}" srcOrd="0" destOrd="0" presId="urn:microsoft.com/office/officeart/2008/layout/HorizontalMultiLevelHierarchy"/>
    <dgm:cxn modelId="{2F5614D2-1E44-448E-BB24-1C0D38115E71}" type="presParOf" srcId="{C481B0A5-08B4-40D8-ADB6-8E0AEA4A517D}" destId="{3B8334F2-3749-495D-9007-FC2831AC7553}" srcOrd="1" destOrd="0" presId="urn:microsoft.com/office/officeart/2008/layout/HorizontalMultiLevelHierarchy"/>
    <dgm:cxn modelId="{857C0382-070F-4536-BF19-DE7895CF0001}" type="presParOf" srcId="{3B8334F2-3749-495D-9007-FC2831AC7553}" destId="{A085F41D-9BBC-4794-BB9B-FCA9638F6220}" srcOrd="0" destOrd="0" presId="urn:microsoft.com/office/officeart/2008/layout/HorizontalMultiLevelHierarchy"/>
    <dgm:cxn modelId="{DDE8FB51-9699-4233-954C-862818807072}" type="presParOf" srcId="{3B8334F2-3749-495D-9007-FC2831AC7553}" destId="{989540DE-FAD3-4E0A-9A15-4EBDCE515C56}" srcOrd="1" destOrd="0" presId="urn:microsoft.com/office/officeart/2008/layout/HorizontalMultiLevelHierarchy"/>
    <dgm:cxn modelId="{ED6B273A-7535-428A-97F5-9767EB6F8185}" type="presParOf" srcId="{989540DE-FAD3-4E0A-9A15-4EBDCE515C56}" destId="{96ECF55F-6557-4B2E-8D40-B52A1F2A8D82}" srcOrd="0" destOrd="0" presId="urn:microsoft.com/office/officeart/2008/layout/HorizontalMultiLevelHierarchy"/>
    <dgm:cxn modelId="{201CB1BA-4791-42FD-8F8A-4ACF6B3142D9}" type="presParOf" srcId="{96ECF55F-6557-4B2E-8D40-B52A1F2A8D82}" destId="{A53C6F80-5F03-4937-BC6F-19AF27F4CB3B}" srcOrd="0" destOrd="0" presId="urn:microsoft.com/office/officeart/2008/layout/HorizontalMultiLevelHierarchy"/>
    <dgm:cxn modelId="{2878323B-B538-4293-9A82-D781D0F14A2F}" type="presParOf" srcId="{989540DE-FAD3-4E0A-9A15-4EBDCE515C56}" destId="{F121377C-3E6C-493B-A7A2-F47425287544}" srcOrd="1" destOrd="0" presId="urn:microsoft.com/office/officeart/2008/layout/HorizontalMultiLevelHierarchy"/>
    <dgm:cxn modelId="{1BD49A3C-60A3-46E2-88B3-5404A35741FD}" type="presParOf" srcId="{F121377C-3E6C-493B-A7A2-F47425287544}" destId="{753EA325-4A20-4EC2-A61B-85463CD5D0B8}" srcOrd="0" destOrd="0" presId="urn:microsoft.com/office/officeart/2008/layout/HorizontalMultiLevelHierarchy"/>
    <dgm:cxn modelId="{A08731B2-FD28-4F83-A5E9-481F64C6D237}" type="presParOf" srcId="{F121377C-3E6C-493B-A7A2-F47425287544}" destId="{52842EA5-362B-4462-9CB1-CF4A22582FF9}" srcOrd="1" destOrd="0" presId="urn:microsoft.com/office/officeart/2008/layout/HorizontalMultiLevelHierarchy"/>
    <dgm:cxn modelId="{E93DD315-7312-4C03-9555-1143BCCB5F0E}" type="presParOf" srcId="{C481B0A5-08B4-40D8-ADB6-8E0AEA4A517D}" destId="{0755635D-5669-4448-B77F-1C13760F8225}" srcOrd="2" destOrd="0" presId="urn:microsoft.com/office/officeart/2008/layout/HorizontalMultiLevelHierarchy"/>
    <dgm:cxn modelId="{BB504ADD-5E51-43FC-BCAF-1F56265F0935}" type="presParOf" srcId="{0755635D-5669-4448-B77F-1C13760F8225}" destId="{65186DA0-329B-4571-8114-4BD9A2A0127E}" srcOrd="0" destOrd="0" presId="urn:microsoft.com/office/officeart/2008/layout/HorizontalMultiLevelHierarchy"/>
    <dgm:cxn modelId="{5D47577A-7928-4C43-922B-5A544D4AAADD}" type="presParOf" srcId="{C481B0A5-08B4-40D8-ADB6-8E0AEA4A517D}" destId="{4BE36AE2-2B53-4693-8BC6-122F837D5B21}" srcOrd="3" destOrd="0" presId="urn:microsoft.com/office/officeart/2008/layout/HorizontalMultiLevelHierarchy"/>
    <dgm:cxn modelId="{62D99488-FD8A-491A-A89F-A70E6DC4D427}" type="presParOf" srcId="{4BE36AE2-2B53-4693-8BC6-122F837D5B21}" destId="{65178905-4A02-4E88-8BD8-1F38E9EE79B6}" srcOrd="0" destOrd="0" presId="urn:microsoft.com/office/officeart/2008/layout/HorizontalMultiLevelHierarchy"/>
    <dgm:cxn modelId="{8F8B890A-B396-4DDE-A526-76B57745AC0D}" type="presParOf" srcId="{4BE36AE2-2B53-4693-8BC6-122F837D5B21}" destId="{08CB4692-B7C7-4D03-AA82-4959A3946FD4}" srcOrd="1" destOrd="0" presId="urn:microsoft.com/office/officeart/2008/layout/HorizontalMultiLevelHierarchy"/>
    <dgm:cxn modelId="{40D2E4D0-C023-4DB2-B242-6372AA00D077}" type="presParOf" srcId="{C481B0A5-08B4-40D8-ADB6-8E0AEA4A517D}" destId="{FA194A76-7782-41DA-A74D-F9E48BBE7FD0}" srcOrd="4" destOrd="0" presId="urn:microsoft.com/office/officeart/2008/layout/HorizontalMultiLevelHierarchy"/>
    <dgm:cxn modelId="{5A0CFC2F-A6C9-4357-8C3F-74680724932B}" type="presParOf" srcId="{FA194A76-7782-41DA-A74D-F9E48BBE7FD0}" destId="{994F9D49-C1BD-4DDD-B142-9843D841D695}" srcOrd="0" destOrd="0" presId="urn:microsoft.com/office/officeart/2008/layout/HorizontalMultiLevelHierarchy"/>
    <dgm:cxn modelId="{5954DAFA-DBA9-44BA-93D6-38528C29F5E5}" type="presParOf" srcId="{C481B0A5-08B4-40D8-ADB6-8E0AEA4A517D}" destId="{87A0F7C4-C50B-4F0C-93F1-DCC6DFE6B3D3}" srcOrd="5" destOrd="0" presId="urn:microsoft.com/office/officeart/2008/layout/HorizontalMultiLevelHierarchy"/>
    <dgm:cxn modelId="{0C5345CC-2899-4208-A1A0-753C933A4577}" type="presParOf" srcId="{87A0F7C4-C50B-4F0C-93F1-DCC6DFE6B3D3}" destId="{8C24E466-33BD-4641-AE97-AF6506A2973B}" srcOrd="0" destOrd="0" presId="urn:microsoft.com/office/officeart/2008/layout/HorizontalMultiLevelHierarchy"/>
    <dgm:cxn modelId="{635D6572-6446-461A-AECB-5EB79C9EB2C3}" type="presParOf" srcId="{87A0F7C4-C50B-4F0C-93F1-DCC6DFE6B3D3}" destId="{4CA87615-EB78-4B26-ADED-5C103002E880}" srcOrd="1" destOrd="0" presId="urn:microsoft.com/office/officeart/2008/layout/HorizontalMultiLevelHierarchy"/>
    <dgm:cxn modelId="{8C8BB4E1-54E5-4806-9E02-AFB55C4A37DE}" type="presParOf" srcId="{4CA87615-EB78-4B26-ADED-5C103002E880}" destId="{AB061FAF-A1B3-4D08-A35E-30A692091DF3}" srcOrd="0" destOrd="0" presId="urn:microsoft.com/office/officeart/2008/layout/HorizontalMultiLevelHierarchy"/>
    <dgm:cxn modelId="{EBCA02DE-EE0B-44AB-B3D6-81A55E103C4A}" type="presParOf" srcId="{AB061FAF-A1B3-4D08-A35E-30A692091DF3}" destId="{72297920-7FF1-4C15-A3FD-4554F1535C48}" srcOrd="0" destOrd="0" presId="urn:microsoft.com/office/officeart/2008/layout/HorizontalMultiLevelHierarchy"/>
    <dgm:cxn modelId="{ADDB7949-7545-4F12-BD67-13F142574397}" type="presParOf" srcId="{4CA87615-EB78-4B26-ADED-5C103002E880}" destId="{C0C249B6-6690-43D4-B619-837EBDABF637}" srcOrd="1" destOrd="0" presId="urn:microsoft.com/office/officeart/2008/layout/HorizontalMultiLevelHierarchy"/>
    <dgm:cxn modelId="{5EE2A827-72DD-4206-8300-CDE836860024}" type="presParOf" srcId="{C0C249B6-6690-43D4-B619-837EBDABF637}" destId="{F37B1DAD-E71F-4514-9266-5079B284841C}" srcOrd="0" destOrd="0" presId="urn:microsoft.com/office/officeart/2008/layout/HorizontalMultiLevelHierarchy"/>
    <dgm:cxn modelId="{6AD42642-B71A-48D4-A876-3287A9C30E27}" type="presParOf" srcId="{C0C249B6-6690-43D4-B619-837EBDABF637}" destId="{511A50E9-E16A-40BB-9564-4E517B482E3F}" srcOrd="1" destOrd="0" presId="urn:microsoft.com/office/officeart/2008/layout/HorizontalMultiLevelHierarchy"/>
    <dgm:cxn modelId="{98964735-A199-4653-BF99-4C6C31C50D14}" type="presParOf" srcId="{4CA87615-EB78-4B26-ADED-5C103002E880}" destId="{58F9F62F-8FA2-4C1A-8BAC-272BA25C00B1}" srcOrd="2" destOrd="0" presId="urn:microsoft.com/office/officeart/2008/layout/HorizontalMultiLevelHierarchy"/>
    <dgm:cxn modelId="{6F383518-8EA6-44A5-A5DE-173389390F94}" type="presParOf" srcId="{58F9F62F-8FA2-4C1A-8BAC-272BA25C00B1}" destId="{3651A2D8-18E8-42A5-9C6F-51E054080702}" srcOrd="0" destOrd="0" presId="urn:microsoft.com/office/officeart/2008/layout/HorizontalMultiLevelHierarchy"/>
    <dgm:cxn modelId="{194A9A29-B13A-4A13-950D-710B0680897A}" type="presParOf" srcId="{4CA87615-EB78-4B26-ADED-5C103002E880}" destId="{F6A6CCAE-A8C0-4FDB-A344-4735EEDD7A6A}" srcOrd="3" destOrd="0" presId="urn:microsoft.com/office/officeart/2008/layout/HorizontalMultiLevelHierarchy"/>
    <dgm:cxn modelId="{CF23045E-CAB0-44F2-82EA-FF4DBEEA612C}" type="presParOf" srcId="{F6A6CCAE-A8C0-4FDB-A344-4735EEDD7A6A}" destId="{95D9BB86-BCB2-4DCB-AB4A-0995CFC40FB3}" srcOrd="0" destOrd="0" presId="urn:microsoft.com/office/officeart/2008/layout/HorizontalMultiLevelHierarchy"/>
    <dgm:cxn modelId="{D7552743-5A65-4BC7-9052-0414DDA4C2F3}" type="presParOf" srcId="{F6A6CCAE-A8C0-4FDB-A344-4735EEDD7A6A}" destId="{C71F6859-48EA-4F08-ADBD-77660FD3B008}" srcOrd="1" destOrd="0" presId="urn:microsoft.com/office/officeart/2008/layout/HorizontalMultiLevelHierarchy"/>
    <dgm:cxn modelId="{94F17A02-81D2-490F-A060-384D95D3FDCD}" type="presParOf" srcId="{C481B0A5-08B4-40D8-ADB6-8E0AEA4A517D}" destId="{87DB5991-D31F-428C-9F54-9161AF802589}" srcOrd="6" destOrd="0" presId="urn:microsoft.com/office/officeart/2008/layout/HorizontalMultiLevelHierarchy"/>
    <dgm:cxn modelId="{DDF1E665-3DC4-4BF9-A251-4E69B4244E23}" type="presParOf" srcId="{87DB5991-D31F-428C-9F54-9161AF802589}" destId="{997A77FC-7E26-4A3A-A549-A5D70A181FD1}" srcOrd="0" destOrd="0" presId="urn:microsoft.com/office/officeart/2008/layout/HorizontalMultiLevelHierarchy"/>
    <dgm:cxn modelId="{7A4CB67D-4A24-493E-AB76-40A90380828F}" type="presParOf" srcId="{C481B0A5-08B4-40D8-ADB6-8E0AEA4A517D}" destId="{00B2DD6C-88B0-4174-87D4-DFB2A81E1EDE}" srcOrd="7" destOrd="0" presId="urn:microsoft.com/office/officeart/2008/layout/HorizontalMultiLevelHierarchy"/>
    <dgm:cxn modelId="{060C7AF1-73FB-4F2D-B507-44AAC9BB6EEE}" type="presParOf" srcId="{00B2DD6C-88B0-4174-87D4-DFB2A81E1EDE}" destId="{65237BA9-8966-4290-9A61-30EFD3FD7946}" srcOrd="0" destOrd="0" presId="urn:microsoft.com/office/officeart/2008/layout/HorizontalMultiLevelHierarchy"/>
    <dgm:cxn modelId="{8DFA7CAF-22F5-4C3C-9A7A-D0947609E7B7}" type="presParOf" srcId="{00B2DD6C-88B0-4174-87D4-DFB2A81E1EDE}" destId="{F6902213-4E0B-4DC0-89E7-D62100346600}" srcOrd="1" destOrd="0" presId="urn:microsoft.com/office/officeart/2008/layout/HorizontalMultiLevelHierarchy"/>
    <dgm:cxn modelId="{7779BC1F-A2D0-4CE6-A740-1EF262F232B0}" type="presParOf" srcId="{F6902213-4E0B-4DC0-89E7-D62100346600}" destId="{782C49F0-C5FB-4A8A-AC6E-4D0CE587D3A6}" srcOrd="0" destOrd="0" presId="urn:microsoft.com/office/officeart/2008/layout/HorizontalMultiLevelHierarchy"/>
    <dgm:cxn modelId="{8BDDEB28-046D-4E34-AFA5-3770D170D79C}" type="presParOf" srcId="{782C49F0-C5FB-4A8A-AC6E-4D0CE587D3A6}" destId="{45762044-8074-4658-9825-32EA7A5AB818}" srcOrd="0" destOrd="0" presId="urn:microsoft.com/office/officeart/2008/layout/HorizontalMultiLevelHierarchy"/>
    <dgm:cxn modelId="{16EC6713-BADD-4847-A6DB-AA5054B60392}" type="presParOf" srcId="{F6902213-4E0B-4DC0-89E7-D62100346600}" destId="{1477105E-EE5B-42B0-9845-25E86FCBF3FD}" srcOrd="1" destOrd="0" presId="urn:microsoft.com/office/officeart/2008/layout/HorizontalMultiLevelHierarchy"/>
    <dgm:cxn modelId="{9942B8AA-1BEB-44FE-A1BC-23067517D7AB}" type="presParOf" srcId="{1477105E-EE5B-42B0-9845-25E86FCBF3FD}" destId="{0815A0E3-A726-46D6-A7BC-C13C2D6B1297}" srcOrd="0" destOrd="0" presId="urn:microsoft.com/office/officeart/2008/layout/HorizontalMultiLevelHierarchy"/>
    <dgm:cxn modelId="{4E01549E-F2A2-4B77-85DB-B9EF32AF300C}" type="presParOf" srcId="{1477105E-EE5B-42B0-9845-25E86FCBF3FD}" destId="{F2E0EA37-9A3A-400D-822E-1EB942B2F641}" srcOrd="1" destOrd="0" presId="urn:microsoft.com/office/officeart/2008/layout/HorizontalMultiLevelHierarchy"/>
    <dgm:cxn modelId="{6A70E72F-8FCC-4E38-9DC7-941EDA4FFBE6}" type="presParOf" srcId="{C481B0A5-08B4-40D8-ADB6-8E0AEA4A517D}" destId="{9F9DF0A9-CFBD-4C08-8910-026DCD81526F}" srcOrd="8" destOrd="0" presId="urn:microsoft.com/office/officeart/2008/layout/HorizontalMultiLevelHierarchy"/>
    <dgm:cxn modelId="{C32E233B-6F3E-4019-BAA3-5DC003BFEEFC}" type="presParOf" srcId="{9F9DF0A9-CFBD-4C08-8910-026DCD81526F}" destId="{F0BA4E73-CAD9-4C0C-A431-E9846A79A17B}" srcOrd="0" destOrd="0" presId="urn:microsoft.com/office/officeart/2008/layout/HorizontalMultiLevelHierarchy"/>
    <dgm:cxn modelId="{75634909-AAA0-4CA4-BE9E-548D6AE2C954}" type="presParOf" srcId="{C481B0A5-08B4-40D8-ADB6-8E0AEA4A517D}" destId="{0B361BB2-ABC2-40CE-8079-E1F30DB4F0DB}" srcOrd="9" destOrd="0" presId="urn:microsoft.com/office/officeart/2008/layout/HorizontalMultiLevelHierarchy"/>
    <dgm:cxn modelId="{9E247F9B-24B7-46AC-A3BC-DFE5EA294E37}" type="presParOf" srcId="{0B361BB2-ABC2-40CE-8079-E1F30DB4F0DB}" destId="{390A4802-3E9E-4857-8D1F-8366F06E9F91}" srcOrd="0" destOrd="0" presId="urn:microsoft.com/office/officeart/2008/layout/HorizontalMultiLevelHierarchy"/>
    <dgm:cxn modelId="{B238459D-C6D6-49A6-BFD2-C4569C0A210D}" type="presParOf" srcId="{0B361BB2-ABC2-40CE-8079-E1F30DB4F0DB}" destId="{D79E26D9-02A5-4687-B0D8-F878BA0BAED0}" srcOrd="1" destOrd="0" presId="urn:microsoft.com/office/officeart/2008/layout/HorizontalMultiLevelHierarchy"/>
    <dgm:cxn modelId="{8E49FFD7-5189-4BB9-8395-29BDF57A0B11}" type="presParOf" srcId="{D79E26D9-02A5-4687-B0D8-F878BA0BAED0}" destId="{153D83C6-1A06-407A-957A-DB51950C64CF}" srcOrd="0" destOrd="0" presId="urn:microsoft.com/office/officeart/2008/layout/HorizontalMultiLevelHierarchy"/>
    <dgm:cxn modelId="{53FACEC3-8F6A-44F6-9423-E9A2989E48F6}" type="presParOf" srcId="{153D83C6-1A06-407A-957A-DB51950C64CF}" destId="{59DDC89D-B3D3-4099-81D5-1BCC0AD0879B}" srcOrd="0" destOrd="0" presId="urn:microsoft.com/office/officeart/2008/layout/HorizontalMultiLevelHierarchy"/>
    <dgm:cxn modelId="{86474FCE-7044-4D1E-AB6F-CB8AFA2969B2}" type="presParOf" srcId="{D79E26D9-02A5-4687-B0D8-F878BA0BAED0}" destId="{966108E5-D647-4717-97C1-F8EF94EB6788}" srcOrd="1" destOrd="0" presId="urn:microsoft.com/office/officeart/2008/layout/HorizontalMultiLevelHierarchy"/>
    <dgm:cxn modelId="{C399B644-C8AB-4746-9023-9B7141229128}" type="presParOf" srcId="{966108E5-D647-4717-97C1-F8EF94EB6788}" destId="{16CB052F-B852-4B7E-BE6A-69606CED0AD3}" srcOrd="0" destOrd="0" presId="urn:microsoft.com/office/officeart/2008/layout/HorizontalMultiLevelHierarchy"/>
    <dgm:cxn modelId="{4D960EB4-A1C0-4DA5-B8F3-5BAE9D04E936}" type="presParOf" srcId="{966108E5-D647-4717-97C1-F8EF94EB6788}" destId="{4EB12FBD-6D94-4507-953C-92CBF6BA0479}" srcOrd="1" destOrd="0" presId="urn:microsoft.com/office/officeart/2008/layout/HorizontalMultiLevelHierarchy"/>
    <dgm:cxn modelId="{677E408D-6FED-4E3D-AF8C-A818765DFE2D}" type="presParOf" srcId="{D79E26D9-02A5-4687-B0D8-F878BA0BAED0}" destId="{0BF01901-434E-4B16-899B-89ED11B9669E}" srcOrd="2" destOrd="0" presId="urn:microsoft.com/office/officeart/2008/layout/HorizontalMultiLevelHierarchy"/>
    <dgm:cxn modelId="{D18BEC39-6138-4177-BE80-736D6AF8C232}" type="presParOf" srcId="{0BF01901-434E-4B16-899B-89ED11B9669E}" destId="{DDE09E66-00A0-41D6-BB3F-5084E4188019}" srcOrd="0" destOrd="0" presId="urn:microsoft.com/office/officeart/2008/layout/HorizontalMultiLevelHierarchy"/>
    <dgm:cxn modelId="{F552F230-D880-4DBA-A370-821E0FE45ACE}" type="presParOf" srcId="{D79E26D9-02A5-4687-B0D8-F878BA0BAED0}" destId="{7F734B70-E843-4F60-BD15-4B9D3E8710EC}" srcOrd="3" destOrd="0" presId="urn:microsoft.com/office/officeart/2008/layout/HorizontalMultiLevelHierarchy"/>
    <dgm:cxn modelId="{0E18499D-854C-4F5D-A825-5B9CB427220A}" type="presParOf" srcId="{7F734B70-E843-4F60-BD15-4B9D3E8710EC}" destId="{258F5D85-25D6-4F5B-923A-E9FC352B4D2B}" srcOrd="0" destOrd="0" presId="urn:microsoft.com/office/officeart/2008/layout/HorizontalMultiLevelHierarchy"/>
    <dgm:cxn modelId="{BE83AE12-22F5-43C0-A242-694A9963755A}" type="presParOf" srcId="{7F734B70-E843-4F60-BD15-4B9D3E8710EC}" destId="{98E4F3A2-F47F-4A30-9938-870FED1CD8CD}" srcOrd="1" destOrd="0" presId="urn:microsoft.com/office/officeart/2008/layout/HorizontalMultiLevelHierarchy"/>
    <dgm:cxn modelId="{13141ED3-48C6-4E5C-8687-CBA2EF57F3EE}" type="presParOf" srcId="{D79E26D9-02A5-4687-B0D8-F878BA0BAED0}" destId="{D37E67C4-ED7D-4607-94A2-2DAEA195ECC3}" srcOrd="4" destOrd="0" presId="urn:microsoft.com/office/officeart/2008/layout/HorizontalMultiLevelHierarchy"/>
    <dgm:cxn modelId="{198CE815-E3AA-46F3-B795-C5D8968B1669}" type="presParOf" srcId="{D37E67C4-ED7D-4607-94A2-2DAEA195ECC3}" destId="{A4EBC6AF-BFBF-41FA-ACCE-8B105E7C3BF0}" srcOrd="0" destOrd="0" presId="urn:microsoft.com/office/officeart/2008/layout/HorizontalMultiLevelHierarchy"/>
    <dgm:cxn modelId="{FD5C8538-0657-4E54-BA7D-42CEFF030869}" type="presParOf" srcId="{D79E26D9-02A5-4687-B0D8-F878BA0BAED0}" destId="{2F795AFD-286A-4307-B01D-13F4DCB028D1}" srcOrd="5" destOrd="0" presId="urn:microsoft.com/office/officeart/2008/layout/HorizontalMultiLevelHierarchy"/>
    <dgm:cxn modelId="{5B7808DC-BC04-425C-9B5C-B1DD1F73479E}" type="presParOf" srcId="{2F795AFD-286A-4307-B01D-13F4DCB028D1}" destId="{9A9D0E10-AD15-441F-A70A-33CF5BA115FD}" srcOrd="0" destOrd="0" presId="urn:microsoft.com/office/officeart/2008/layout/HorizontalMultiLevelHierarchy"/>
    <dgm:cxn modelId="{C9A71076-74A0-4EB0-9DBD-78170472890D}" type="presParOf" srcId="{2F795AFD-286A-4307-B01D-13F4DCB028D1}" destId="{1C13CDA1-6F1C-43E1-A609-276A460DE268}" srcOrd="1" destOrd="0" presId="urn:microsoft.com/office/officeart/2008/layout/HorizontalMultiLevelHierarchy"/>
    <dgm:cxn modelId="{A83D4878-6027-4875-A40C-AB8EABE7CC0D}" type="presParOf" srcId="{C481B0A5-08B4-40D8-ADB6-8E0AEA4A517D}" destId="{3A856B74-17FA-40FC-8750-1A98531985D4}" srcOrd="10" destOrd="0" presId="urn:microsoft.com/office/officeart/2008/layout/HorizontalMultiLevelHierarchy"/>
    <dgm:cxn modelId="{8ABEDCFF-4270-47C8-B420-949390FF5DD7}" type="presParOf" srcId="{3A856B74-17FA-40FC-8750-1A98531985D4}" destId="{0D91F802-1D28-4425-B349-E09FF30F8D5F}" srcOrd="0" destOrd="0" presId="urn:microsoft.com/office/officeart/2008/layout/HorizontalMultiLevelHierarchy"/>
    <dgm:cxn modelId="{F3D8639B-CD68-42EA-9D54-283488438795}" type="presParOf" srcId="{C481B0A5-08B4-40D8-ADB6-8E0AEA4A517D}" destId="{8B954313-04FF-4704-8E3F-CB7FFB8E6691}" srcOrd="11" destOrd="0" presId="urn:microsoft.com/office/officeart/2008/layout/HorizontalMultiLevelHierarchy"/>
    <dgm:cxn modelId="{1482FAD2-6E82-42B7-9458-71C2FCBAFB48}" type="presParOf" srcId="{8B954313-04FF-4704-8E3F-CB7FFB8E6691}" destId="{48FD2EB0-93BE-4065-BAB3-70579EA69CD2}" srcOrd="0" destOrd="0" presId="urn:microsoft.com/office/officeart/2008/layout/HorizontalMultiLevelHierarchy"/>
    <dgm:cxn modelId="{6234A338-78B4-4A55-97A0-D98603B21EC1}" type="presParOf" srcId="{8B954313-04FF-4704-8E3F-CB7FFB8E6691}" destId="{F4390084-5445-442A-BBFB-AD60404C39DA}" srcOrd="1" destOrd="0" presId="urn:microsoft.com/office/officeart/2008/layout/HorizontalMultiLevelHierarchy"/>
    <dgm:cxn modelId="{0D9658E6-B308-43D0-9471-D3F250D1CB1A}" type="presParOf" srcId="{F4390084-5445-442A-BBFB-AD60404C39DA}" destId="{2FA69BA4-4EDD-4F1D-87E8-A2834697FC17}" srcOrd="0" destOrd="0" presId="urn:microsoft.com/office/officeart/2008/layout/HorizontalMultiLevelHierarchy"/>
    <dgm:cxn modelId="{3A043B3C-B197-4A4D-8612-394481B25AD6}" type="presParOf" srcId="{2FA69BA4-4EDD-4F1D-87E8-A2834697FC17}" destId="{62D6B725-9170-4A4E-91A1-B5B657AB03CD}" srcOrd="0" destOrd="0" presId="urn:microsoft.com/office/officeart/2008/layout/HorizontalMultiLevelHierarchy"/>
    <dgm:cxn modelId="{04DDCDF2-571C-4C05-883C-B55E3F82C61A}" type="presParOf" srcId="{F4390084-5445-442A-BBFB-AD60404C39DA}" destId="{E8183D8A-73A2-4BDF-B0A8-8EB3E489F0D2}" srcOrd="1" destOrd="0" presId="urn:microsoft.com/office/officeart/2008/layout/HorizontalMultiLevelHierarchy"/>
    <dgm:cxn modelId="{5AF5951E-8CA6-4D14-BE72-74564DECA0F2}" type="presParOf" srcId="{E8183D8A-73A2-4BDF-B0A8-8EB3E489F0D2}" destId="{B1FB9358-F0F8-4AAA-97A0-5C5273076A47}" srcOrd="0" destOrd="0" presId="urn:microsoft.com/office/officeart/2008/layout/HorizontalMultiLevelHierarchy"/>
    <dgm:cxn modelId="{0F25FEA5-E331-4A8D-8D49-AD75B9FFFB9B}" type="presParOf" srcId="{E8183D8A-73A2-4BDF-B0A8-8EB3E489F0D2}" destId="{647D6281-D557-419D-85CE-B645A2CC9CBB}"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75290C-38BE-4A92-A0F4-A0CCF35BC97D}" type="doc">
      <dgm:prSet loTypeId="urn:microsoft.com/office/officeart/2005/8/layout/gear1" loCatId="relationship" qsTypeId="urn:microsoft.com/office/officeart/2005/8/quickstyle/simple1" qsCatId="simple" csTypeId="urn:microsoft.com/office/officeart/2005/8/colors/accent1_2" csCatId="accent1" phldr="1"/>
      <dgm:spPr/>
    </dgm:pt>
    <dgm:pt modelId="{E0663A06-F1E7-464F-B342-DAE02BF9CC0E}">
      <dgm:prSet phldrT="[Texte]"/>
      <dgm:spPr/>
      <dgm:t>
        <a:bodyPr/>
        <a:lstStyle/>
        <a:p>
          <a:r>
            <a:rPr lang="fr-BE" dirty="0"/>
            <a:t>Plan régional de lutte contre les discriminations à l’emploi (12/2016)</a:t>
          </a:r>
        </a:p>
      </dgm:t>
    </dgm:pt>
    <dgm:pt modelId="{DD8563C3-C51F-4F29-9128-437A2A8BACCB}" type="parTrans" cxnId="{43B85FC9-AB2F-4B5A-95BF-819652779A77}">
      <dgm:prSet/>
      <dgm:spPr/>
      <dgm:t>
        <a:bodyPr/>
        <a:lstStyle/>
        <a:p>
          <a:endParaRPr lang="fr-BE"/>
        </a:p>
      </dgm:t>
    </dgm:pt>
    <dgm:pt modelId="{1B7B8656-D7CE-414D-B623-834415699BA4}" type="sibTrans" cxnId="{43B85FC9-AB2F-4B5A-95BF-819652779A77}">
      <dgm:prSet/>
      <dgm:spPr/>
      <dgm:t>
        <a:bodyPr/>
        <a:lstStyle/>
        <a:p>
          <a:endParaRPr lang="fr-BE"/>
        </a:p>
      </dgm:t>
    </dgm:pt>
    <dgm:pt modelId="{D1F31FA6-A98B-465F-B00B-599E9AB47B81}">
      <dgm:prSet phldrT="[Texte]"/>
      <dgm:spPr/>
      <dgm:t>
        <a:bodyPr/>
        <a:lstStyle/>
        <a:p>
          <a:r>
            <a:rPr lang="fr-BE" dirty="0"/>
            <a:t>Usage innovant de la variable origine</a:t>
          </a:r>
        </a:p>
      </dgm:t>
    </dgm:pt>
    <dgm:pt modelId="{0B661AFA-3864-4349-9B3C-714D911CC5E5}" type="parTrans" cxnId="{EB9B3031-330B-4BC0-955A-E377C6A4E20A}">
      <dgm:prSet/>
      <dgm:spPr/>
      <dgm:t>
        <a:bodyPr/>
        <a:lstStyle/>
        <a:p>
          <a:endParaRPr lang="fr-BE"/>
        </a:p>
      </dgm:t>
    </dgm:pt>
    <dgm:pt modelId="{402E7802-565B-4460-BA05-433AF192F18B}" type="sibTrans" cxnId="{EB9B3031-330B-4BC0-955A-E377C6A4E20A}">
      <dgm:prSet/>
      <dgm:spPr/>
      <dgm:t>
        <a:bodyPr/>
        <a:lstStyle/>
        <a:p>
          <a:endParaRPr lang="fr-BE"/>
        </a:p>
      </dgm:t>
    </dgm:pt>
    <dgm:pt modelId="{B1033E28-6E94-4D7E-B60E-F0E59162C877}">
      <dgm:prSet phldrT="[Texte]"/>
      <dgm:spPr/>
      <dgm:t>
        <a:bodyPr/>
        <a:lstStyle/>
        <a:p>
          <a:r>
            <a:rPr lang="fr-BE" dirty="0"/>
            <a:t>Instrument d’aide à la décision politique</a:t>
          </a:r>
        </a:p>
      </dgm:t>
    </dgm:pt>
    <dgm:pt modelId="{6E60B1A8-805E-49B0-B300-B70470F6C5EC}" type="parTrans" cxnId="{E809071E-7D84-459D-8BC8-4B87C5D69067}">
      <dgm:prSet/>
      <dgm:spPr/>
      <dgm:t>
        <a:bodyPr/>
        <a:lstStyle/>
        <a:p>
          <a:endParaRPr lang="fr-BE"/>
        </a:p>
      </dgm:t>
    </dgm:pt>
    <dgm:pt modelId="{8B0BA270-A94C-4177-8A13-C6753F623E85}" type="sibTrans" cxnId="{E809071E-7D84-459D-8BC8-4B87C5D69067}">
      <dgm:prSet/>
      <dgm:spPr/>
      <dgm:t>
        <a:bodyPr/>
        <a:lstStyle/>
        <a:p>
          <a:endParaRPr lang="fr-BE"/>
        </a:p>
      </dgm:t>
    </dgm:pt>
    <dgm:pt modelId="{BF7D1B96-A920-44F6-8105-A6D1509601FD}" type="pres">
      <dgm:prSet presAssocID="{A575290C-38BE-4A92-A0F4-A0CCF35BC97D}" presName="composite" presStyleCnt="0">
        <dgm:presLayoutVars>
          <dgm:chMax val="3"/>
          <dgm:animLvl val="lvl"/>
          <dgm:resizeHandles val="exact"/>
        </dgm:presLayoutVars>
      </dgm:prSet>
      <dgm:spPr/>
    </dgm:pt>
    <dgm:pt modelId="{FEA33CF8-6939-4BB6-BE26-27975E284E59}" type="pres">
      <dgm:prSet presAssocID="{E0663A06-F1E7-464F-B342-DAE02BF9CC0E}" presName="gear1" presStyleLbl="node1" presStyleIdx="0" presStyleCnt="3">
        <dgm:presLayoutVars>
          <dgm:chMax val="1"/>
          <dgm:bulletEnabled val="1"/>
        </dgm:presLayoutVars>
      </dgm:prSet>
      <dgm:spPr/>
    </dgm:pt>
    <dgm:pt modelId="{A935536E-D6B1-4EF1-BA18-A485D18F3530}" type="pres">
      <dgm:prSet presAssocID="{E0663A06-F1E7-464F-B342-DAE02BF9CC0E}" presName="gear1srcNode" presStyleLbl="node1" presStyleIdx="0" presStyleCnt="3"/>
      <dgm:spPr/>
    </dgm:pt>
    <dgm:pt modelId="{877F784F-DD6F-4D49-8C02-A304489B87CF}" type="pres">
      <dgm:prSet presAssocID="{E0663A06-F1E7-464F-B342-DAE02BF9CC0E}" presName="gear1dstNode" presStyleLbl="node1" presStyleIdx="0" presStyleCnt="3"/>
      <dgm:spPr/>
    </dgm:pt>
    <dgm:pt modelId="{22BE467A-CCEE-4BFE-BE6B-24592DFF4C92}" type="pres">
      <dgm:prSet presAssocID="{D1F31FA6-A98B-465F-B00B-599E9AB47B81}" presName="gear2" presStyleLbl="node1" presStyleIdx="1" presStyleCnt="3">
        <dgm:presLayoutVars>
          <dgm:chMax val="1"/>
          <dgm:bulletEnabled val="1"/>
        </dgm:presLayoutVars>
      </dgm:prSet>
      <dgm:spPr/>
    </dgm:pt>
    <dgm:pt modelId="{FA011710-D045-4B43-96AD-D11CA555C796}" type="pres">
      <dgm:prSet presAssocID="{D1F31FA6-A98B-465F-B00B-599E9AB47B81}" presName="gear2srcNode" presStyleLbl="node1" presStyleIdx="1" presStyleCnt="3"/>
      <dgm:spPr/>
    </dgm:pt>
    <dgm:pt modelId="{A3B990F8-FE7D-422A-94E4-BD7537A5045E}" type="pres">
      <dgm:prSet presAssocID="{D1F31FA6-A98B-465F-B00B-599E9AB47B81}" presName="gear2dstNode" presStyleLbl="node1" presStyleIdx="1" presStyleCnt="3"/>
      <dgm:spPr/>
    </dgm:pt>
    <dgm:pt modelId="{6CEC8FA5-34F3-454B-A8E6-2D8B11613231}" type="pres">
      <dgm:prSet presAssocID="{B1033E28-6E94-4D7E-B60E-F0E59162C877}" presName="gear3" presStyleLbl="node1" presStyleIdx="2" presStyleCnt="3"/>
      <dgm:spPr/>
    </dgm:pt>
    <dgm:pt modelId="{1A5CC400-6BDF-4C9E-9C52-44B2E7E1665C}" type="pres">
      <dgm:prSet presAssocID="{B1033E28-6E94-4D7E-B60E-F0E59162C877}" presName="gear3tx" presStyleLbl="node1" presStyleIdx="2" presStyleCnt="3">
        <dgm:presLayoutVars>
          <dgm:chMax val="1"/>
          <dgm:bulletEnabled val="1"/>
        </dgm:presLayoutVars>
      </dgm:prSet>
      <dgm:spPr/>
    </dgm:pt>
    <dgm:pt modelId="{7A06E58F-11AF-4FBF-8F9B-A556E7918C62}" type="pres">
      <dgm:prSet presAssocID="{B1033E28-6E94-4D7E-B60E-F0E59162C877}" presName="gear3srcNode" presStyleLbl="node1" presStyleIdx="2" presStyleCnt="3"/>
      <dgm:spPr/>
    </dgm:pt>
    <dgm:pt modelId="{176406A2-593D-4E19-B343-59ECB4C710A6}" type="pres">
      <dgm:prSet presAssocID="{B1033E28-6E94-4D7E-B60E-F0E59162C877}" presName="gear3dstNode" presStyleLbl="node1" presStyleIdx="2" presStyleCnt="3"/>
      <dgm:spPr/>
    </dgm:pt>
    <dgm:pt modelId="{555DEEF8-1533-445F-9A1B-AF692C753E1E}" type="pres">
      <dgm:prSet presAssocID="{1B7B8656-D7CE-414D-B623-834415699BA4}" presName="connector1" presStyleLbl="sibTrans2D1" presStyleIdx="0" presStyleCnt="3"/>
      <dgm:spPr/>
    </dgm:pt>
    <dgm:pt modelId="{579438A3-84DB-434A-96EC-3D0F830FBFC1}" type="pres">
      <dgm:prSet presAssocID="{402E7802-565B-4460-BA05-433AF192F18B}" presName="connector2" presStyleLbl="sibTrans2D1" presStyleIdx="1" presStyleCnt="3"/>
      <dgm:spPr/>
    </dgm:pt>
    <dgm:pt modelId="{ADC01F1F-4B44-4750-BBC9-CA82285786F8}" type="pres">
      <dgm:prSet presAssocID="{8B0BA270-A94C-4177-8A13-C6753F623E85}" presName="connector3" presStyleLbl="sibTrans2D1" presStyleIdx="2" presStyleCnt="3"/>
      <dgm:spPr/>
    </dgm:pt>
  </dgm:ptLst>
  <dgm:cxnLst>
    <dgm:cxn modelId="{98994515-7659-44E7-A65D-681D7F349966}" type="presOf" srcId="{B1033E28-6E94-4D7E-B60E-F0E59162C877}" destId="{6CEC8FA5-34F3-454B-A8E6-2D8B11613231}" srcOrd="0" destOrd="0" presId="urn:microsoft.com/office/officeart/2005/8/layout/gear1"/>
    <dgm:cxn modelId="{E809071E-7D84-459D-8BC8-4B87C5D69067}" srcId="{A575290C-38BE-4A92-A0F4-A0CCF35BC97D}" destId="{B1033E28-6E94-4D7E-B60E-F0E59162C877}" srcOrd="2" destOrd="0" parTransId="{6E60B1A8-805E-49B0-B300-B70470F6C5EC}" sibTransId="{8B0BA270-A94C-4177-8A13-C6753F623E85}"/>
    <dgm:cxn modelId="{D3B48D23-292B-4704-965F-6BF09CE978B0}" type="presOf" srcId="{8B0BA270-A94C-4177-8A13-C6753F623E85}" destId="{ADC01F1F-4B44-4750-BBC9-CA82285786F8}" srcOrd="0" destOrd="0" presId="urn:microsoft.com/office/officeart/2005/8/layout/gear1"/>
    <dgm:cxn modelId="{0C6E7928-AF75-4F2E-8852-0627CF37732F}" type="presOf" srcId="{A575290C-38BE-4A92-A0F4-A0CCF35BC97D}" destId="{BF7D1B96-A920-44F6-8105-A6D1509601FD}" srcOrd="0" destOrd="0" presId="urn:microsoft.com/office/officeart/2005/8/layout/gear1"/>
    <dgm:cxn modelId="{EB9B3031-330B-4BC0-955A-E377C6A4E20A}" srcId="{A575290C-38BE-4A92-A0F4-A0CCF35BC97D}" destId="{D1F31FA6-A98B-465F-B00B-599E9AB47B81}" srcOrd="1" destOrd="0" parTransId="{0B661AFA-3864-4349-9B3C-714D911CC5E5}" sibTransId="{402E7802-565B-4460-BA05-433AF192F18B}"/>
    <dgm:cxn modelId="{07C6F461-2031-4936-941F-E63950A8BAE8}" type="presOf" srcId="{1B7B8656-D7CE-414D-B623-834415699BA4}" destId="{555DEEF8-1533-445F-9A1B-AF692C753E1E}" srcOrd="0" destOrd="0" presId="urn:microsoft.com/office/officeart/2005/8/layout/gear1"/>
    <dgm:cxn modelId="{5DD47945-0C63-438D-96C2-835794C66196}" type="presOf" srcId="{E0663A06-F1E7-464F-B342-DAE02BF9CC0E}" destId="{FEA33CF8-6939-4BB6-BE26-27975E284E59}" srcOrd="0" destOrd="0" presId="urn:microsoft.com/office/officeart/2005/8/layout/gear1"/>
    <dgm:cxn modelId="{ABA6E94F-F581-4240-97BD-435E498D0E22}" type="presOf" srcId="{E0663A06-F1E7-464F-B342-DAE02BF9CC0E}" destId="{877F784F-DD6F-4D49-8C02-A304489B87CF}" srcOrd="2" destOrd="0" presId="urn:microsoft.com/office/officeart/2005/8/layout/gear1"/>
    <dgm:cxn modelId="{7B20EC59-FC92-4B76-BD97-224D6C64A961}" type="presOf" srcId="{D1F31FA6-A98B-465F-B00B-599E9AB47B81}" destId="{A3B990F8-FE7D-422A-94E4-BD7537A5045E}" srcOrd="2" destOrd="0" presId="urn:microsoft.com/office/officeart/2005/8/layout/gear1"/>
    <dgm:cxn modelId="{B858D37A-B6BF-4ECB-ABC2-DFDF16417B8B}" type="presOf" srcId="{D1F31FA6-A98B-465F-B00B-599E9AB47B81}" destId="{FA011710-D045-4B43-96AD-D11CA555C796}" srcOrd="1" destOrd="0" presId="urn:microsoft.com/office/officeart/2005/8/layout/gear1"/>
    <dgm:cxn modelId="{F036BBAA-66CD-4EB4-B533-CA1D69ECD7CB}" type="presOf" srcId="{B1033E28-6E94-4D7E-B60E-F0E59162C877}" destId="{176406A2-593D-4E19-B343-59ECB4C710A6}" srcOrd="3" destOrd="0" presId="urn:microsoft.com/office/officeart/2005/8/layout/gear1"/>
    <dgm:cxn modelId="{56F144AF-1652-4132-A86B-1B5C7F799355}" type="presOf" srcId="{B1033E28-6E94-4D7E-B60E-F0E59162C877}" destId="{7A06E58F-11AF-4FBF-8F9B-A556E7918C62}" srcOrd="2" destOrd="0" presId="urn:microsoft.com/office/officeart/2005/8/layout/gear1"/>
    <dgm:cxn modelId="{CECE21BB-E43C-4C53-ADD7-13B27DE6C995}" type="presOf" srcId="{E0663A06-F1E7-464F-B342-DAE02BF9CC0E}" destId="{A935536E-D6B1-4EF1-BA18-A485D18F3530}" srcOrd="1" destOrd="0" presId="urn:microsoft.com/office/officeart/2005/8/layout/gear1"/>
    <dgm:cxn modelId="{1AD63FC1-0DF1-42D8-87B0-56E1CD296B08}" type="presOf" srcId="{D1F31FA6-A98B-465F-B00B-599E9AB47B81}" destId="{22BE467A-CCEE-4BFE-BE6B-24592DFF4C92}" srcOrd="0" destOrd="0" presId="urn:microsoft.com/office/officeart/2005/8/layout/gear1"/>
    <dgm:cxn modelId="{43B85FC9-AB2F-4B5A-95BF-819652779A77}" srcId="{A575290C-38BE-4A92-A0F4-A0CCF35BC97D}" destId="{E0663A06-F1E7-464F-B342-DAE02BF9CC0E}" srcOrd="0" destOrd="0" parTransId="{DD8563C3-C51F-4F29-9128-437A2A8BACCB}" sibTransId="{1B7B8656-D7CE-414D-B623-834415699BA4}"/>
    <dgm:cxn modelId="{D4A6CDCC-7228-4B7A-8322-0B6B92D0110A}" type="presOf" srcId="{B1033E28-6E94-4D7E-B60E-F0E59162C877}" destId="{1A5CC400-6BDF-4C9E-9C52-44B2E7E1665C}" srcOrd="1" destOrd="0" presId="urn:microsoft.com/office/officeart/2005/8/layout/gear1"/>
    <dgm:cxn modelId="{AAB6E8EA-D87E-491D-9419-C69FDA018A3B}" type="presOf" srcId="{402E7802-565B-4460-BA05-433AF192F18B}" destId="{579438A3-84DB-434A-96EC-3D0F830FBFC1}" srcOrd="0" destOrd="0" presId="urn:microsoft.com/office/officeart/2005/8/layout/gear1"/>
    <dgm:cxn modelId="{9BF519B9-B31B-4685-9F51-C5DFD5B66E07}" type="presParOf" srcId="{BF7D1B96-A920-44F6-8105-A6D1509601FD}" destId="{FEA33CF8-6939-4BB6-BE26-27975E284E59}" srcOrd="0" destOrd="0" presId="urn:microsoft.com/office/officeart/2005/8/layout/gear1"/>
    <dgm:cxn modelId="{12004A9B-716E-4531-ADE8-9B334021FD0B}" type="presParOf" srcId="{BF7D1B96-A920-44F6-8105-A6D1509601FD}" destId="{A935536E-D6B1-4EF1-BA18-A485D18F3530}" srcOrd="1" destOrd="0" presId="urn:microsoft.com/office/officeart/2005/8/layout/gear1"/>
    <dgm:cxn modelId="{EEA1CBFA-E7CF-413B-AECF-805474400750}" type="presParOf" srcId="{BF7D1B96-A920-44F6-8105-A6D1509601FD}" destId="{877F784F-DD6F-4D49-8C02-A304489B87CF}" srcOrd="2" destOrd="0" presId="urn:microsoft.com/office/officeart/2005/8/layout/gear1"/>
    <dgm:cxn modelId="{B76494BB-0A8E-40DD-98ED-FC982B069F57}" type="presParOf" srcId="{BF7D1B96-A920-44F6-8105-A6D1509601FD}" destId="{22BE467A-CCEE-4BFE-BE6B-24592DFF4C92}" srcOrd="3" destOrd="0" presId="urn:microsoft.com/office/officeart/2005/8/layout/gear1"/>
    <dgm:cxn modelId="{A69F88BE-0A53-411A-A65E-7F800914522C}" type="presParOf" srcId="{BF7D1B96-A920-44F6-8105-A6D1509601FD}" destId="{FA011710-D045-4B43-96AD-D11CA555C796}" srcOrd="4" destOrd="0" presId="urn:microsoft.com/office/officeart/2005/8/layout/gear1"/>
    <dgm:cxn modelId="{D0013F4A-BC80-4E34-B992-C6226677ECFA}" type="presParOf" srcId="{BF7D1B96-A920-44F6-8105-A6D1509601FD}" destId="{A3B990F8-FE7D-422A-94E4-BD7537A5045E}" srcOrd="5" destOrd="0" presId="urn:microsoft.com/office/officeart/2005/8/layout/gear1"/>
    <dgm:cxn modelId="{5E7BF86B-1E6D-4046-B079-89739CAC54E1}" type="presParOf" srcId="{BF7D1B96-A920-44F6-8105-A6D1509601FD}" destId="{6CEC8FA5-34F3-454B-A8E6-2D8B11613231}" srcOrd="6" destOrd="0" presId="urn:microsoft.com/office/officeart/2005/8/layout/gear1"/>
    <dgm:cxn modelId="{B02A5548-0E30-438D-8BFA-EAE90D9F6082}" type="presParOf" srcId="{BF7D1B96-A920-44F6-8105-A6D1509601FD}" destId="{1A5CC400-6BDF-4C9E-9C52-44B2E7E1665C}" srcOrd="7" destOrd="0" presId="urn:microsoft.com/office/officeart/2005/8/layout/gear1"/>
    <dgm:cxn modelId="{A18C5A28-076F-44E3-B742-2F399BF01DC9}" type="presParOf" srcId="{BF7D1B96-A920-44F6-8105-A6D1509601FD}" destId="{7A06E58F-11AF-4FBF-8F9B-A556E7918C62}" srcOrd="8" destOrd="0" presId="urn:microsoft.com/office/officeart/2005/8/layout/gear1"/>
    <dgm:cxn modelId="{1C212DA8-5E0B-475C-9240-317CF694FCAE}" type="presParOf" srcId="{BF7D1B96-A920-44F6-8105-A6D1509601FD}" destId="{176406A2-593D-4E19-B343-59ECB4C710A6}" srcOrd="9" destOrd="0" presId="urn:microsoft.com/office/officeart/2005/8/layout/gear1"/>
    <dgm:cxn modelId="{E6655E93-8C65-47E5-BF73-7AC043CB7955}" type="presParOf" srcId="{BF7D1B96-A920-44F6-8105-A6D1509601FD}" destId="{555DEEF8-1533-445F-9A1B-AF692C753E1E}" srcOrd="10" destOrd="0" presId="urn:microsoft.com/office/officeart/2005/8/layout/gear1"/>
    <dgm:cxn modelId="{4FE5ACFE-02E7-43A9-B750-2C45C800A2AD}" type="presParOf" srcId="{BF7D1B96-A920-44F6-8105-A6D1509601FD}" destId="{579438A3-84DB-434A-96EC-3D0F830FBFC1}" srcOrd="11" destOrd="0" presId="urn:microsoft.com/office/officeart/2005/8/layout/gear1"/>
    <dgm:cxn modelId="{2CB2734C-7DE5-44E8-835B-AFC05814ED6D}" type="presParOf" srcId="{BF7D1B96-A920-44F6-8105-A6D1509601FD}" destId="{ADC01F1F-4B44-4750-BBC9-CA82285786F8}"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5F28F8-4C5C-4C61-AF66-1E7FFB5F1DC9}"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r-BE"/>
        </a:p>
      </dgm:t>
    </dgm:pt>
    <dgm:pt modelId="{40EEDD49-DA90-46EF-9CC4-A24D5B6719E8}">
      <dgm:prSet phldrT="[Texte]"/>
      <dgm:spPr/>
      <dgm:t>
        <a:bodyPr/>
        <a:lstStyle/>
        <a:p>
          <a:r>
            <a:rPr lang="fr-BE" dirty="0"/>
            <a:t>04/07/2019</a:t>
          </a:r>
        </a:p>
      </dgm:t>
    </dgm:pt>
    <dgm:pt modelId="{94329FEF-3B65-4E44-9F5C-D4C3B191CDBD}" type="parTrans" cxnId="{72EA5429-C871-4A86-8C41-EB72FA64DD25}">
      <dgm:prSet/>
      <dgm:spPr/>
      <dgm:t>
        <a:bodyPr/>
        <a:lstStyle/>
        <a:p>
          <a:endParaRPr lang="fr-BE"/>
        </a:p>
      </dgm:t>
    </dgm:pt>
    <dgm:pt modelId="{20F32DF8-48B8-4563-9370-44580D8CDC2A}" type="sibTrans" cxnId="{72EA5429-C871-4A86-8C41-EB72FA64DD25}">
      <dgm:prSet/>
      <dgm:spPr/>
      <dgm:t>
        <a:bodyPr/>
        <a:lstStyle/>
        <a:p>
          <a:endParaRPr lang="fr-BE"/>
        </a:p>
      </dgm:t>
    </dgm:pt>
    <dgm:pt modelId="{62089075-ACF8-4725-BA19-C2074AE22712}">
      <dgm:prSet phldrT="[Texte]"/>
      <dgm:spPr/>
      <dgm:t>
        <a:bodyPr/>
        <a:lstStyle/>
        <a:p>
          <a:r>
            <a:rPr lang="fr-BE" dirty="0"/>
            <a:t>Présentation de l’étude à la presse en présence du Ministre </a:t>
          </a:r>
          <a:r>
            <a:rPr lang="fr-BE" dirty="0" err="1"/>
            <a:t>Gosuin</a:t>
          </a:r>
          <a:r>
            <a:rPr lang="fr-BE" dirty="0"/>
            <a:t>, du Directeur général d’</a:t>
          </a:r>
          <a:r>
            <a:rPr lang="fr-BE" dirty="0" err="1"/>
            <a:t>Actiris</a:t>
          </a:r>
          <a:r>
            <a:rPr lang="fr-BE" dirty="0"/>
            <a:t>, de la Directrice MEI et du Directeur de </a:t>
          </a:r>
          <a:r>
            <a:rPr lang="fr-BE" dirty="0" err="1"/>
            <a:t>view.brussels</a:t>
          </a:r>
          <a:endParaRPr lang="fr-BE" dirty="0"/>
        </a:p>
      </dgm:t>
    </dgm:pt>
    <dgm:pt modelId="{F8194953-9DDC-4984-89C2-A3DD02561B92}" type="parTrans" cxnId="{4BA4596E-F2CD-4D2E-A29B-58F7EF184AA4}">
      <dgm:prSet/>
      <dgm:spPr/>
      <dgm:t>
        <a:bodyPr/>
        <a:lstStyle/>
        <a:p>
          <a:endParaRPr lang="fr-BE"/>
        </a:p>
      </dgm:t>
    </dgm:pt>
    <dgm:pt modelId="{C351E975-894A-4672-B93F-1549A6D27B03}" type="sibTrans" cxnId="{4BA4596E-F2CD-4D2E-A29B-58F7EF184AA4}">
      <dgm:prSet/>
      <dgm:spPr/>
      <dgm:t>
        <a:bodyPr/>
        <a:lstStyle/>
        <a:p>
          <a:endParaRPr lang="fr-BE"/>
        </a:p>
      </dgm:t>
    </dgm:pt>
    <dgm:pt modelId="{9A902221-76D5-4F15-AE76-DA63A571CA67}">
      <dgm:prSet phldrT="[Texte]"/>
      <dgm:spPr/>
      <dgm:t>
        <a:bodyPr/>
        <a:lstStyle/>
        <a:p>
          <a:r>
            <a:rPr lang="fr-BE" dirty="0"/>
            <a:t>09/10/2019</a:t>
          </a:r>
        </a:p>
      </dgm:t>
    </dgm:pt>
    <dgm:pt modelId="{736AB9D7-C65C-476C-8EC2-9D8116934C41}" type="parTrans" cxnId="{964EA942-DDBB-4BE3-99A5-3D0E843FE6DB}">
      <dgm:prSet/>
      <dgm:spPr/>
      <dgm:t>
        <a:bodyPr/>
        <a:lstStyle/>
        <a:p>
          <a:endParaRPr lang="fr-BE"/>
        </a:p>
      </dgm:t>
    </dgm:pt>
    <dgm:pt modelId="{9F69685E-A955-42CB-9F72-03EFACB197CF}" type="sibTrans" cxnId="{964EA942-DDBB-4BE3-99A5-3D0E843FE6DB}">
      <dgm:prSet/>
      <dgm:spPr/>
      <dgm:t>
        <a:bodyPr/>
        <a:lstStyle/>
        <a:p>
          <a:endParaRPr lang="fr-BE"/>
        </a:p>
      </dgm:t>
    </dgm:pt>
    <dgm:pt modelId="{A5F02891-A0F4-4939-9CC4-BD668C2C45A5}">
      <dgm:prSet phldrT="[Texte]"/>
      <dgm:spPr/>
      <dgm:t>
        <a:bodyPr/>
        <a:lstStyle/>
        <a:p>
          <a:r>
            <a:rPr lang="fr-BE" dirty="0"/>
            <a:t>Présentation publique de l’étude en présence du Ministre Clerfayt</a:t>
          </a:r>
        </a:p>
      </dgm:t>
    </dgm:pt>
    <dgm:pt modelId="{F10DED5F-F718-40E0-92D1-A23BD0306E21}" type="parTrans" cxnId="{E7BB8551-F53B-4915-ACDF-24DA90538E09}">
      <dgm:prSet/>
      <dgm:spPr/>
      <dgm:t>
        <a:bodyPr/>
        <a:lstStyle/>
        <a:p>
          <a:endParaRPr lang="fr-BE"/>
        </a:p>
      </dgm:t>
    </dgm:pt>
    <dgm:pt modelId="{16D6F593-EF7B-4BA7-8C6C-3A9A0A70A379}" type="sibTrans" cxnId="{E7BB8551-F53B-4915-ACDF-24DA90538E09}">
      <dgm:prSet/>
      <dgm:spPr/>
      <dgm:t>
        <a:bodyPr/>
        <a:lstStyle/>
        <a:p>
          <a:endParaRPr lang="fr-BE"/>
        </a:p>
      </dgm:t>
    </dgm:pt>
    <dgm:pt modelId="{62D3B233-BFCF-4474-8A01-40C7C5224F35}">
      <dgm:prSet phldrT="[Texte]"/>
      <dgm:spPr/>
      <dgm:t>
        <a:bodyPr/>
        <a:lstStyle/>
        <a:p>
          <a:r>
            <a:rPr lang="fr-BE" dirty="0"/>
            <a:t>Débat en présence des partenaires sociaux</a:t>
          </a:r>
        </a:p>
      </dgm:t>
    </dgm:pt>
    <dgm:pt modelId="{6ECB14B7-060D-4FA7-917B-FAE8467E4BD3}" type="parTrans" cxnId="{858CD58F-884D-472D-AEFB-A32CDA04C907}">
      <dgm:prSet/>
      <dgm:spPr/>
      <dgm:t>
        <a:bodyPr/>
        <a:lstStyle/>
        <a:p>
          <a:endParaRPr lang="fr-BE"/>
        </a:p>
      </dgm:t>
    </dgm:pt>
    <dgm:pt modelId="{9E2DD0E8-3EC5-48EA-B6EE-C0C2FEB83DFD}" type="sibTrans" cxnId="{858CD58F-884D-472D-AEFB-A32CDA04C907}">
      <dgm:prSet/>
      <dgm:spPr/>
      <dgm:t>
        <a:bodyPr/>
        <a:lstStyle/>
        <a:p>
          <a:endParaRPr lang="fr-BE"/>
        </a:p>
      </dgm:t>
    </dgm:pt>
    <dgm:pt modelId="{48AD062F-4C1E-47AD-8D22-4F6CABA4A1B7}" type="pres">
      <dgm:prSet presAssocID="{1A5F28F8-4C5C-4C61-AF66-1E7FFB5F1DC9}" presName="theList" presStyleCnt="0">
        <dgm:presLayoutVars>
          <dgm:dir/>
          <dgm:animLvl val="lvl"/>
          <dgm:resizeHandles val="exact"/>
        </dgm:presLayoutVars>
      </dgm:prSet>
      <dgm:spPr/>
    </dgm:pt>
    <dgm:pt modelId="{D58933D4-C47C-4B79-A10C-0F0B79D0A411}" type="pres">
      <dgm:prSet presAssocID="{40EEDD49-DA90-46EF-9CC4-A24D5B6719E8}" presName="compNode" presStyleCnt="0"/>
      <dgm:spPr/>
    </dgm:pt>
    <dgm:pt modelId="{718D2FCB-C718-4A9A-B503-C861435224CA}" type="pres">
      <dgm:prSet presAssocID="{40EEDD49-DA90-46EF-9CC4-A24D5B6719E8}" presName="noGeometry" presStyleCnt="0"/>
      <dgm:spPr/>
    </dgm:pt>
    <dgm:pt modelId="{1BD6C317-4CAD-4061-B281-88CF482A4A36}" type="pres">
      <dgm:prSet presAssocID="{40EEDD49-DA90-46EF-9CC4-A24D5B6719E8}" presName="childTextVisible" presStyleLbl="bgAccFollowNode1" presStyleIdx="0" presStyleCnt="2">
        <dgm:presLayoutVars>
          <dgm:bulletEnabled val="1"/>
        </dgm:presLayoutVars>
      </dgm:prSet>
      <dgm:spPr/>
    </dgm:pt>
    <dgm:pt modelId="{4370683F-F120-4039-BC68-820F1278C5FA}" type="pres">
      <dgm:prSet presAssocID="{40EEDD49-DA90-46EF-9CC4-A24D5B6719E8}" presName="childTextHidden" presStyleLbl="bgAccFollowNode1" presStyleIdx="0" presStyleCnt="2"/>
      <dgm:spPr/>
    </dgm:pt>
    <dgm:pt modelId="{917AB9E4-420D-4216-AFC4-53D7970F2AAB}" type="pres">
      <dgm:prSet presAssocID="{40EEDD49-DA90-46EF-9CC4-A24D5B6719E8}" presName="parentText" presStyleLbl="node1" presStyleIdx="0" presStyleCnt="2">
        <dgm:presLayoutVars>
          <dgm:chMax val="1"/>
          <dgm:bulletEnabled val="1"/>
        </dgm:presLayoutVars>
      </dgm:prSet>
      <dgm:spPr/>
    </dgm:pt>
    <dgm:pt modelId="{2E0566AA-CE2A-4108-A6D2-193BD4B1113B}" type="pres">
      <dgm:prSet presAssocID="{40EEDD49-DA90-46EF-9CC4-A24D5B6719E8}" presName="aSpace" presStyleCnt="0"/>
      <dgm:spPr/>
    </dgm:pt>
    <dgm:pt modelId="{F9EA4077-5EA6-419E-8535-2C2C0428FDA6}" type="pres">
      <dgm:prSet presAssocID="{9A902221-76D5-4F15-AE76-DA63A571CA67}" presName="compNode" presStyleCnt="0"/>
      <dgm:spPr/>
    </dgm:pt>
    <dgm:pt modelId="{1D20CA81-9AA1-4412-B835-9A8B253FC53B}" type="pres">
      <dgm:prSet presAssocID="{9A902221-76D5-4F15-AE76-DA63A571CA67}" presName="noGeometry" presStyleCnt="0"/>
      <dgm:spPr/>
    </dgm:pt>
    <dgm:pt modelId="{6EC25894-D007-4C5F-8085-776B9B3A6576}" type="pres">
      <dgm:prSet presAssocID="{9A902221-76D5-4F15-AE76-DA63A571CA67}" presName="childTextVisible" presStyleLbl="bgAccFollowNode1" presStyleIdx="1" presStyleCnt="2">
        <dgm:presLayoutVars>
          <dgm:bulletEnabled val="1"/>
        </dgm:presLayoutVars>
      </dgm:prSet>
      <dgm:spPr/>
    </dgm:pt>
    <dgm:pt modelId="{04BAC812-6C46-4FF5-AF42-5EB351788525}" type="pres">
      <dgm:prSet presAssocID="{9A902221-76D5-4F15-AE76-DA63A571CA67}" presName="childTextHidden" presStyleLbl="bgAccFollowNode1" presStyleIdx="1" presStyleCnt="2"/>
      <dgm:spPr/>
    </dgm:pt>
    <dgm:pt modelId="{FB2A5254-70EE-4BB4-84E4-57F5F8CA442D}" type="pres">
      <dgm:prSet presAssocID="{9A902221-76D5-4F15-AE76-DA63A571CA67}" presName="parentText" presStyleLbl="node1" presStyleIdx="1" presStyleCnt="2">
        <dgm:presLayoutVars>
          <dgm:chMax val="1"/>
          <dgm:bulletEnabled val="1"/>
        </dgm:presLayoutVars>
      </dgm:prSet>
      <dgm:spPr/>
    </dgm:pt>
  </dgm:ptLst>
  <dgm:cxnLst>
    <dgm:cxn modelId="{777EBC02-D019-4734-AB09-0644EE6B88FA}" type="presOf" srcId="{62089075-ACF8-4725-BA19-C2074AE22712}" destId="{1BD6C317-4CAD-4061-B281-88CF482A4A36}" srcOrd="0" destOrd="0" presId="urn:microsoft.com/office/officeart/2005/8/layout/hProcess6"/>
    <dgm:cxn modelId="{B849BA04-7E54-4E7A-B425-69D50AA9844C}" type="presOf" srcId="{62089075-ACF8-4725-BA19-C2074AE22712}" destId="{4370683F-F120-4039-BC68-820F1278C5FA}" srcOrd="1" destOrd="0" presId="urn:microsoft.com/office/officeart/2005/8/layout/hProcess6"/>
    <dgm:cxn modelId="{72EA5429-C871-4A86-8C41-EB72FA64DD25}" srcId="{1A5F28F8-4C5C-4C61-AF66-1E7FFB5F1DC9}" destId="{40EEDD49-DA90-46EF-9CC4-A24D5B6719E8}" srcOrd="0" destOrd="0" parTransId="{94329FEF-3B65-4E44-9F5C-D4C3B191CDBD}" sibTransId="{20F32DF8-48B8-4563-9370-44580D8CDC2A}"/>
    <dgm:cxn modelId="{964EA942-DDBB-4BE3-99A5-3D0E843FE6DB}" srcId="{1A5F28F8-4C5C-4C61-AF66-1E7FFB5F1DC9}" destId="{9A902221-76D5-4F15-AE76-DA63A571CA67}" srcOrd="1" destOrd="0" parTransId="{736AB9D7-C65C-476C-8EC2-9D8116934C41}" sibTransId="{9F69685E-A955-42CB-9F72-03EFACB197CF}"/>
    <dgm:cxn modelId="{E633686A-B241-4CF9-A0B2-8B5BA5DC8244}" type="presOf" srcId="{A5F02891-A0F4-4939-9CC4-BD668C2C45A5}" destId="{6EC25894-D007-4C5F-8085-776B9B3A6576}" srcOrd="0" destOrd="0" presId="urn:microsoft.com/office/officeart/2005/8/layout/hProcess6"/>
    <dgm:cxn modelId="{4BA4596E-F2CD-4D2E-A29B-58F7EF184AA4}" srcId="{40EEDD49-DA90-46EF-9CC4-A24D5B6719E8}" destId="{62089075-ACF8-4725-BA19-C2074AE22712}" srcOrd="0" destOrd="0" parTransId="{F8194953-9DDC-4984-89C2-A3DD02561B92}" sibTransId="{C351E975-894A-4672-B93F-1549A6D27B03}"/>
    <dgm:cxn modelId="{E7BB8551-F53B-4915-ACDF-24DA90538E09}" srcId="{9A902221-76D5-4F15-AE76-DA63A571CA67}" destId="{A5F02891-A0F4-4939-9CC4-BD668C2C45A5}" srcOrd="0" destOrd="0" parTransId="{F10DED5F-F718-40E0-92D1-A23BD0306E21}" sibTransId="{16D6F593-EF7B-4BA7-8C6C-3A9A0A70A379}"/>
    <dgm:cxn modelId="{5998C453-E94B-4FA8-BB23-B84D7BC07C0A}" type="presOf" srcId="{62D3B233-BFCF-4474-8A01-40C7C5224F35}" destId="{6EC25894-D007-4C5F-8085-776B9B3A6576}" srcOrd="0" destOrd="1" presId="urn:microsoft.com/office/officeart/2005/8/layout/hProcess6"/>
    <dgm:cxn modelId="{54C52C58-10E1-4F68-874C-9F0B9A59E00F}" type="presOf" srcId="{9A902221-76D5-4F15-AE76-DA63A571CA67}" destId="{FB2A5254-70EE-4BB4-84E4-57F5F8CA442D}" srcOrd="0" destOrd="0" presId="urn:microsoft.com/office/officeart/2005/8/layout/hProcess6"/>
    <dgm:cxn modelId="{858CD58F-884D-472D-AEFB-A32CDA04C907}" srcId="{9A902221-76D5-4F15-AE76-DA63A571CA67}" destId="{62D3B233-BFCF-4474-8A01-40C7C5224F35}" srcOrd="1" destOrd="0" parTransId="{6ECB14B7-060D-4FA7-917B-FAE8467E4BD3}" sibTransId="{9E2DD0E8-3EC5-48EA-B6EE-C0C2FEB83DFD}"/>
    <dgm:cxn modelId="{50EB5E9C-ED8A-441C-B18D-3EDA2AC09E13}" type="presOf" srcId="{40EEDD49-DA90-46EF-9CC4-A24D5B6719E8}" destId="{917AB9E4-420D-4216-AFC4-53D7970F2AAB}" srcOrd="0" destOrd="0" presId="urn:microsoft.com/office/officeart/2005/8/layout/hProcess6"/>
    <dgm:cxn modelId="{B711449F-8A19-4194-9D45-712E8758AC01}" type="presOf" srcId="{A5F02891-A0F4-4939-9CC4-BD668C2C45A5}" destId="{04BAC812-6C46-4FF5-AF42-5EB351788525}" srcOrd="1" destOrd="0" presId="urn:microsoft.com/office/officeart/2005/8/layout/hProcess6"/>
    <dgm:cxn modelId="{FBA081AF-A75E-4EC8-AEC8-419F3372F881}" type="presOf" srcId="{1A5F28F8-4C5C-4C61-AF66-1E7FFB5F1DC9}" destId="{48AD062F-4C1E-47AD-8D22-4F6CABA4A1B7}" srcOrd="0" destOrd="0" presId="urn:microsoft.com/office/officeart/2005/8/layout/hProcess6"/>
    <dgm:cxn modelId="{49D8F3B4-F1DA-41F9-BD4C-2900A4DFCDFD}" type="presOf" srcId="{62D3B233-BFCF-4474-8A01-40C7C5224F35}" destId="{04BAC812-6C46-4FF5-AF42-5EB351788525}" srcOrd="1" destOrd="1" presId="urn:microsoft.com/office/officeart/2005/8/layout/hProcess6"/>
    <dgm:cxn modelId="{692BA837-1F8A-4A6C-B693-3D38D42A4D64}" type="presParOf" srcId="{48AD062F-4C1E-47AD-8D22-4F6CABA4A1B7}" destId="{D58933D4-C47C-4B79-A10C-0F0B79D0A411}" srcOrd="0" destOrd="0" presId="urn:microsoft.com/office/officeart/2005/8/layout/hProcess6"/>
    <dgm:cxn modelId="{3158DF2E-AAC2-482C-BFEA-2EABAE014CE5}" type="presParOf" srcId="{D58933D4-C47C-4B79-A10C-0F0B79D0A411}" destId="{718D2FCB-C718-4A9A-B503-C861435224CA}" srcOrd="0" destOrd="0" presId="urn:microsoft.com/office/officeart/2005/8/layout/hProcess6"/>
    <dgm:cxn modelId="{2E63AB3F-80E9-44F7-AF30-9677E679C2B2}" type="presParOf" srcId="{D58933D4-C47C-4B79-A10C-0F0B79D0A411}" destId="{1BD6C317-4CAD-4061-B281-88CF482A4A36}" srcOrd="1" destOrd="0" presId="urn:microsoft.com/office/officeart/2005/8/layout/hProcess6"/>
    <dgm:cxn modelId="{FDB070AC-9B14-46CE-875D-D97D6A3140D2}" type="presParOf" srcId="{D58933D4-C47C-4B79-A10C-0F0B79D0A411}" destId="{4370683F-F120-4039-BC68-820F1278C5FA}" srcOrd="2" destOrd="0" presId="urn:microsoft.com/office/officeart/2005/8/layout/hProcess6"/>
    <dgm:cxn modelId="{D536D7CF-7C3F-494B-965F-19FE4D379CA5}" type="presParOf" srcId="{D58933D4-C47C-4B79-A10C-0F0B79D0A411}" destId="{917AB9E4-420D-4216-AFC4-53D7970F2AAB}" srcOrd="3" destOrd="0" presId="urn:microsoft.com/office/officeart/2005/8/layout/hProcess6"/>
    <dgm:cxn modelId="{2AD18EAE-2065-49C4-91D0-DECE42F56C52}" type="presParOf" srcId="{48AD062F-4C1E-47AD-8D22-4F6CABA4A1B7}" destId="{2E0566AA-CE2A-4108-A6D2-193BD4B1113B}" srcOrd="1" destOrd="0" presId="urn:microsoft.com/office/officeart/2005/8/layout/hProcess6"/>
    <dgm:cxn modelId="{F0F77418-FC98-4828-8C38-6B1FA7CF3DD9}" type="presParOf" srcId="{48AD062F-4C1E-47AD-8D22-4F6CABA4A1B7}" destId="{F9EA4077-5EA6-419E-8535-2C2C0428FDA6}" srcOrd="2" destOrd="0" presId="urn:microsoft.com/office/officeart/2005/8/layout/hProcess6"/>
    <dgm:cxn modelId="{AC93B914-9C00-4C31-8487-E496D1E19EA3}" type="presParOf" srcId="{F9EA4077-5EA6-419E-8535-2C2C0428FDA6}" destId="{1D20CA81-9AA1-4412-B835-9A8B253FC53B}" srcOrd="0" destOrd="0" presId="urn:microsoft.com/office/officeart/2005/8/layout/hProcess6"/>
    <dgm:cxn modelId="{2AA49685-5847-4C77-BADC-6AA4EE87213E}" type="presParOf" srcId="{F9EA4077-5EA6-419E-8535-2C2C0428FDA6}" destId="{6EC25894-D007-4C5F-8085-776B9B3A6576}" srcOrd="1" destOrd="0" presId="urn:microsoft.com/office/officeart/2005/8/layout/hProcess6"/>
    <dgm:cxn modelId="{319F8B8A-C98A-45AD-87D4-4297361A5C08}" type="presParOf" srcId="{F9EA4077-5EA6-419E-8535-2C2C0428FDA6}" destId="{04BAC812-6C46-4FF5-AF42-5EB351788525}" srcOrd="2" destOrd="0" presId="urn:microsoft.com/office/officeart/2005/8/layout/hProcess6"/>
    <dgm:cxn modelId="{42F01C94-7D2A-44F3-A8E8-F58494748EAA}" type="presParOf" srcId="{F9EA4077-5EA6-419E-8535-2C2C0428FDA6}" destId="{FB2A5254-70EE-4BB4-84E4-57F5F8CA442D}"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9D8406-4D9E-41B6-8705-CCC3669AE22B}" type="doc">
      <dgm:prSet loTypeId="urn:microsoft.com/office/officeart/2005/8/layout/equation2" loCatId="process" qsTypeId="urn:microsoft.com/office/officeart/2005/8/quickstyle/simple1" qsCatId="simple" csTypeId="urn:microsoft.com/office/officeart/2005/8/colors/accent1_2" csCatId="accent1" phldr="1"/>
      <dgm:spPr/>
    </dgm:pt>
    <dgm:pt modelId="{DCDD9CF6-ACE0-47C7-A3A4-6670BA7BDBA0}">
      <dgm:prSet phldrT="[Texte]" custT="1"/>
      <dgm:spPr/>
      <dgm:t>
        <a:bodyPr/>
        <a:lstStyle/>
        <a:p>
          <a:r>
            <a:rPr lang="fr-BE" sz="1200" b="1" dirty="0" err="1"/>
            <a:t>Actiris</a:t>
          </a:r>
          <a:r>
            <a:rPr lang="fr-BE" sz="1200" b="1" dirty="0"/>
            <a:t> </a:t>
          </a:r>
        </a:p>
        <a:p>
          <a:r>
            <a:rPr lang="fr-BE" sz="1200" dirty="0"/>
            <a:t>(données sur les chercheurs d’emploi)</a:t>
          </a:r>
        </a:p>
      </dgm:t>
    </dgm:pt>
    <dgm:pt modelId="{EEE0CD61-2461-4F83-9181-8A6DDA447625}" type="parTrans" cxnId="{88F48E9B-C380-451F-AF4A-667108A62822}">
      <dgm:prSet/>
      <dgm:spPr/>
      <dgm:t>
        <a:bodyPr/>
        <a:lstStyle/>
        <a:p>
          <a:endParaRPr lang="fr-BE"/>
        </a:p>
      </dgm:t>
    </dgm:pt>
    <dgm:pt modelId="{96627AD8-279B-42EF-A2B9-20AEE4E1FACA}" type="sibTrans" cxnId="{88F48E9B-C380-451F-AF4A-667108A62822}">
      <dgm:prSet/>
      <dgm:spPr/>
      <dgm:t>
        <a:bodyPr/>
        <a:lstStyle/>
        <a:p>
          <a:endParaRPr lang="fr-BE"/>
        </a:p>
      </dgm:t>
    </dgm:pt>
    <dgm:pt modelId="{49949722-A3F8-4D03-80F1-7E6C7FDEE155}">
      <dgm:prSet phldrT="[Texte]" custT="1"/>
      <dgm:spPr/>
      <dgm:t>
        <a:bodyPr/>
        <a:lstStyle/>
        <a:p>
          <a:r>
            <a:rPr lang="fr-BE" sz="1200" b="1" dirty="0"/>
            <a:t>BCSS</a:t>
          </a:r>
          <a:r>
            <a:rPr lang="fr-BE" sz="1200" dirty="0"/>
            <a:t> (recomposition de la variable origine)</a:t>
          </a:r>
        </a:p>
      </dgm:t>
    </dgm:pt>
    <dgm:pt modelId="{62659F36-D5FF-4B1E-BC4D-311C2B7FF24F}" type="parTrans" cxnId="{A351B133-6582-4F9A-B0DF-80E4269A65DA}">
      <dgm:prSet/>
      <dgm:spPr/>
      <dgm:t>
        <a:bodyPr/>
        <a:lstStyle/>
        <a:p>
          <a:endParaRPr lang="fr-BE"/>
        </a:p>
      </dgm:t>
    </dgm:pt>
    <dgm:pt modelId="{92DAFDF7-1E6D-48F9-9143-85148A6EF04A}" type="sibTrans" cxnId="{A351B133-6582-4F9A-B0DF-80E4269A65DA}">
      <dgm:prSet/>
      <dgm:spPr/>
      <dgm:t>
        <a:bodyPr/>
        <a:lstStyle/>
        <a:p>
          <a:endParaRPr lang="fr-BE"/>
        </a:p>
      </dgm:t>
    </dgm:pt>
    <dgm:pt modelId="{6950F030-A1EE-42F2-9BAC-65151F6252AC}">
      <dgm:prSet phldrT="[Texte]"/>
      <dgm:spPr/>
      <dgm:t>
        <a:bodyPr/>
        <a:lstStyle/>
        <a:p>
          <a:r>
            <a:rPr lang="fr-BE" dirty="0"/>
            <a:t>Analyse du profil et des trajectoires des chercheurs d’emploi sur base de leur origine nationale</a:t>
          </a:r>
        </a:p>
      </dgm:t>
    </dgm:pt>
    <dgm:pt modelId="{3449AECC-239B-4C96-8391-E6C778FA840B}" type="parTrans" cxnId="{0DBC7A07-0969-4578-8434-87C925F1F389}">
      <dgm:prSet/>
      <dgm:spPr/>
      <dgm:t>
        <a:bodyPr/>
        <a:lstStyle/>
        <a:p>
          <a:endParaRPr lang="fr-BE"/>
        </a:p>
      </dgm:t>
    </dgm:pt>
    <dgm:pt modelId="{296F19C2-FA27-4CFE-90C4-C82CA45215B6}" type="sibTrans" cxnId="{0DBC7A07-0969-4578-8434-87C925F1F389}">
      <dgm:prSet/>
      <dgm:spPr/>
      <dgm:t>
        <a:bodyPr/>
        <a:lstStyle/>
        <a:p>
          <a:endParaRPr lang="fr-BE"/>
        </a:p>
      </dgm:t>
    </dgm:pt>
    <dgm:pt modelId="{1CDBC635-40AB-45F5-AEAA-1896B2CE22CB}" type="pres">
      <dgm:prSet presAssocID="{AC9D8406-4D9E-41B6-8705-CCC3669AE22B}" presName="Name0" presStyleCnt="0">
        <dgm:presLayoutVars>
          <dgm:dir/>
          <dgm:resizeHandles val="exact"/>
        </dgm:presLayoutVars>
      </dgm:prSet>
      <dgm:spPr/>
    </dgm:pt>
    <dgm:pt modelId="{6626311E-0C81-4692-A31C-1CD43D56E636}" type="pres">
      <dgm:prSet presAssocID="{AC9D8406-4D9E-41B6-8705-CCC3669AE22B}" presName="vNodes" presStyleCnt="0"/>
      <dgm:spPr/>
    </dgm:pt>
    <dgm:pt modelId="{BA00BC64-FAFA-428B-9E97-49553135C31D}" type="pres">
      <dgm:prSet presAssocID="{DCDD9CF6-ACE0-47C7-A3A4-6670BA7BDBA0}" presName="node" presStyleLbl="node1" presStyleIdx="0" presStyleCnt="3" custScaleX="155642" custScaleY="131028">
        <dgm:presLayoutVars>
          <dgm:bulletEnabled val="1"/>
        </dgm:presLayoutVars>
      </dgm:prSet>
      <dgm:spPr/>
    </dgm:pt>
    <dgm:pt modelId="{0380A151-013B-48D0-84E2-DA99C2CC4976}" type="pres">
      <dgm:prSet presAssocID="{96627AD8-279B-42EF-A2B9-20AEE4E1FACA}" presName="spacerT" presStyleCnt="0"/>
      <dgm:spPr/>
    </dgm:pt>
    <dgm:pt modelId="{DF82ABDC-39A9-4E50-9BD5-4496B2CC3339}" type="pres">
      <dgm:prSet presAssocID="{96627AD8-279B-42EF-A2B9-20AEE4E1FACA}" presName="sibTrans" presStyleLbl="sibTrans2D1" presStyleIdx="0" presStyleCnt="2"/>
      <dgm:spPr/>
    </dgm:pt>
    <dgm:pt modelId="{8373E2A8-FBFD-4574-A6D8-47EEE1C563ED}" type="pres">
      <dgm:prSet presAssocID="{96627AD8-279B-42EF-A2B9-20AEE4E1FACA}" presName="spacerB" presStyleCnt="0"/>
      <dgm:spPr/>
    </dgm:pt>
    <dgm:pt modelId="{7DCFF315-A75C-4EA4-9CC8-F736B8CFEDCD}" type="pres">
      <dgm:prSet presAssocID="{49949722-A3F8-4D03-80F1-7E6C7FDEE155}" presName="node" presStyleLbl="node1" presStyleIdx="1" presStyleCnt="3" custScaleX="160531" custScaleY="131828">
        <dgm:presLayoutVars>
          <dgm:bulletEnabled val="1"/>
        </dgm:presLayoutVars>
      </dgm:prSet>
      <dgm:spPr/>
    </dgm:pt>
    <dgm:pt modelId="{2AB17DD3-B5A6-45F3-B8F5-C7CC74C00CC8}" type="pres">
      <dgm:prSet presAssocID="{AC9D8406-4D9E-41B6-8705-CCC3669AE22B}" presName="sibTransLast" presStyleLbl="sibTrans2D1" presStyleIdx="1" presStyleCnt="2"/>
      <dgm:spPr/>
    </dgm:pt>
    <dgm:pt modelId="{A5A19F35-1743-4828-AB89-FBB66C29F6C9}" type="pres">
      <dgm:prSet presAssocID="{AC9D8406-4D9E-41B6-8705-CCC3669AE22B}" presName="connectorText" presStyleLbl="sibTrans2D1" presStyleIdx="1" presStyleCnt="2"/>
      <dgm:spPr/>
    </dgm:pt>
    <dgm:pt modelId="{50CB0E46-71F3-4900-BD8E-41C8151C8DA1}" type="pres">
      <dgm:prSet presAssocID="{AC9D8406-4D9E-41B6-8705-CCC3669AE22B}" presName="lastNode" presStyleLbl="node1" presStyleIdx="2" presStyleCnt="3">
        <dgm:presLayoutVars>
          <dgm:bulletEnabled val="1"/>
        </dgm:presLayoutVars>
      </dgm:prSet>
      <dgm:spPr/>
    </dgm:pt>
  </dgm:ptLst>
  <dgm:cxnLst>
    <dgm:cxn modelId="{0DBC7A07-0969-4578-8434-87C925F1F389}" srcId="{AC9D8406-4D9E-41B6-8705-CCC3669AE22B}" destId="{6950F030-A1EE-42F2-9BAC-65151F6252AC}" srcOrd="2" destOrd="0" parTransId="{3449AECC-239B-4C96-8391-E6C778FA840B}" sibTransId="{296F19C2-FA27-4CFE-90C4-C82CA45215B6}"/>
    <dgm:cxn modelId="{B8C02419-7E02-40B4-93F4-DF656F0C8346}" type="presOf" srcId="{6950F030-A1EE-42F2-9BAC-65151F6252AC}" destId="{50CB0E46-71F3-4900-BD8E-41C8151C8DA1}" srcOrd="0" destOrd="0" presId="urn:microsoft.com/office/officeart/2005/8/layout/equation2"/>
    <dgm:cxn modelId="{A351B133-6582-4F9A-B0DF-80E4269A65DA}" srcId="{AC9D8406-4D9E-41B6-8705-CCC3669AE22B}" destId="{49949722-A3F8-4D03-80F1-7E6C7FDEE155}" srcOrd="1" destOrd="0" parTransId="{62659F36-D5FF-4B1E-BC4D-311C2B7FF24F}" sibTransId="{92DAFDF7-1E6D-48F9-9143-85148A6EF04A}"/>
    <dgm:cxn modelId="{AE16AC61-B46A-4787-A2BA-2EE8A6649DEB}" type="presOf" srcId="{92DAFDF7-1E6D-48F9-9143-85148A6EF04A}" destId="{A5A19F35-1743-4828-AB89-FBB66C29F6C9}" srcOrd="1" destOrd="0" presId="urn:microsoft.com/office/officeart/2005/8/layout/equation2"/>
    <dgm:cxn modelId="{31AA9E56-6B9E-41BC-A954-FB8B0359179E}" type="presOf" srcId="{96627AD8-279B-42EF-A2B9-20AEE4E1FACA}" destId="{DF82ABDC-39A9-4E50-9BD5-4496B2CC3339}" srcOrd="0" destOrd="0" presId="urn:microsoft.com/office/officeart/2005/8/layout/equation2"/>
    <dgm:cxn modelId="{911AC080-EC0D-4F3B-8E98-77704A4CEFE5}" type="presOf" srcId="{92DAFDF7-1E6D-48F9-9143-85148A6EF04A}" destId="{2AB17DD3-B5A6-45F3-B8F5-C7CC74C00CC8}" srcOrd="0" destOrd="0" presId="urn:microsoft.com/office/officeart/2005/8/layout/equation2"/>
    <dgm:cxn modelId="{88F48E9B-C380-451F-AF4A-667108A62822}" srcId="{AC9D8406-4D9E-41B6-8705-CCC3669AE22B}" destId="{DCDD9CF6-ACE0-47C7-A3A4-6670BA7BDBA0}" srcOrd="0" destOrd="0" parTransId="{EEE0CD61-2461-4F83-9181-8A6DDA447625}" sibTransId="{96627AD8-279B-42EF-A2B9-20AEE4E1FACA}"/>
    <dgm:cxn modelId="{104B5ACE-CFB8-4A62-B820-83F477A251D9}" type="presOf" srcId="{DCDD9CF6-ACE0-47C7-A3A4-6670BA7BDBA0}" destId="{BA00BC64-FAFA-428B-9E97-49553135C31D}" srcOrd="0" destOrd="0" presId="urn:microsoft.com/office/officeart/2005/8/layout/equation2"/>
    <dgm:cxn modelId="{D4B37FE4-A381-432F-B031-C57BF356FD51}" type="presOf" srcId="{49949722-A3F8-4D03-80F1-7E6C7FDEE155}" destId="{7DCFF315-A75C-4EA4-9CC8-F736B8CFEDCD}" srcOrd="0" destOrd="0" presId="urn:microsoft.com/office/officeart/2005/8/layout/equation2"/>
    <dgm:cxn modelId="{3DA89FE8-9022-41CE-B4D8-64BB25B2FD62}" type="presOf" srcId="{AC9D8406-4D9E-41B6-8705-CCC3669AE22B}" destId="{1CDBC635-40AB-45F5-AEAA-1896B2CE22CB}" srcOrd="0" destOrd="0" presId="urn:microsoft.com/office/officeart/2005/8/layout/equation2"/>
    <dgm:cxn modelId="{4AC20383-C7F8-43D2-8979-FB02CB3C7569}" type="presParOf" srcId="{1CDBC635-40AB-45F5-AEAA-1896B2CE22CB}" destId="{6626311E-0C81-4692-A31C-1CD43D56E636}" srcOrd="0" destOrd="0" presId="urn:microsoft.com/office/officeart/2005/8/layout/equation2"/>
    <dgm:cxn modelId="{BF1EA148-33E2-4482-B459-B3A682254A07}" type="presParOf" srcId="{6626311E-0C81-4692-A31C-1CD43D56E636}" destId="{BA00BC64-FAFA-428B-9E97-49553135C31D}" srcOrd="0" destOrd="0" presId="urn:microsoft.com/office/officeart/2005/8/layout/equation2"/>
    <dgm:cxn modelId="{C4C0DDC1-E278-4275-8C28-61686EC84093}" type="presParOf" srcId="{6626311E-0C81-4692-A31C-1CD43D56E636}" destId="{0380A151-013B-48D0-84E2-DA99C2CC4976}" srcOrd="1" destOrd="0" presId="urn:microsoft.com/office/officeart/2005/8/layout/equation2"/>
    <dgm:cxn modelId="{EAE4A315-C265-4992-A2BD-762F25D86E1B}" type="presParOf" srcId="{6626311E-0C81-4692-A31C-1CD43D56E636}" destId="{DF82ABDC-39A9-4E50-9BD5-4496B2CC3339}" srcOrd="2" destOrd="0" presId="urn:microsoft.com/office/officeart/2005/8/layout/equation2"/>
    <dgm:cxn modelId="{610DD7D9-E101-4F10-A299-5E3519F8B4B8}" type="presParOf" srcId="{6626311E-0C81-4692-A31C-1CD43D56E636}" destId="{8373E2A8-FBFD-4574-A6D8-47EEE1C563ED}" srcOrd="3" destOrd="0" presId="urn:microsoft.com/office/officeart/2005/8/layout/equation2"/>
    <dgm:cxn modelId="{B3F26B4C-1B2C-4B12-833A-5835A2111BEB}" type="presParOf" srcId="{6626311E-0C81-4692-A31C-1CD43D56E636}" destId="{7DCFF315-A75C-4EA4-9CC8-F736B8CFEDCD}" srcOrd="4" destOrd="0" presId="urn:microsoft.com/office/officeart/2005/8/layout/equation2"/>
    <dgm:cxn modelId="{7F4A9811-2C81-4E7D-9A98-8DA6B03AD31B}" type="presParOf" srcId="{1CDBC635-40AB-45F5-AEAA-1896B2CE22CB}" destId="{2AB17DD3-B5A6-45F3-B8F5-C7CC74C00CC8}" srcOrd="1" destOrd="0" presId="urn:microsoft.com/office/officeart/2005/8/layout/equation2"/>
    <dgm:cxn modelId="{B0BBD3BD-830B-433C-AC8F-108BB2D4FFC9}" type="presParOf" srcId="{2AB17DD3-B5A6-45F3-B8F5-C7CC74C00CC8}" destId="{A5A19F35-1743-4828-AB89-FBB66C29F6C9}" srcOrd="0" destOrd="0" presId="urn:microsoft.com/office/officeart/2005/8/layout/equation2"/>
    <dgm:cxn modelId="{5094A3E4-5B15-47FB-AA55-ED899CC21F0F}" type="presParOf" srcId="{1CDBC635-40AB-45F5-AEAA-1896B2CE22CB}" destId="{50CB0E46-71F3-4900-BD8E-41C8151C8DA1}"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273F10-6537-4B55-AF74-852B80EF54B4}" type="doc">
      <dgm:prSet loTypeId="urn:microsoft.com/office/officeart/2005/8/layout/pList2" loCatId="list" qsTypeId="urn:microsoft.com/office/officeart/2005/8/quickstyle/simple1" qsCatId="simple" csTypeId="urn:microsoft.com/office/officeart/2005/8/colors/accent1_2" csCatId="accent1" phldr="1"/>
      <dgm:spPr/>
    </dgm:pt>
    <dgm:pt modelId="{EF492755-D59A-4EA6-AF69-588BBFD1AC4D}">
      <dgm:prSet phldrT="[Texte]"/>
      <dgm:spPr/>
      <dgm:t>
        <a:bodyPr/>
        <a:lstStyle/>
        <a:p>
          <a:r>
            <a:rPr lang="fr-BE" dirty="0"/>
            <a:t>Un taux de chômage 3 à 4x plus élevé pour les personnes d’origine non-UE</a:t>
          </a:r>
        </a:p>
      </dgm:t>
    </dgm:pt>
    <dgm:pt modelId="{A6BE4E1E-B0B4-4D5B-B573-EEAFCA9B9306}" type="parTrans" cxnId="{D94B0F5F-DFF9-42BA-9791-E82269CCB42B}">
      <dgm:prSet/>
      <dgm:spPr/>
      <dgm:t>
        <a:bodyPr/>
        <a:lstStyle/>
        <a:p>
          <a:endParaRPr lang="fr-BE"/>
        </a:p>
      </dgm:t>
    </dgm:pt>
    <dgm:pt modelId="{6A587976-181A-4255-B3AE-66001B0E1DF9}" type="sibTrans" cxnId="{D94B0F5F-DFF9-42BA-9791-E82269CCB42B}">
      <dgm:prSet/>
      <dgm:spPr/>
      <dgm:t>
        <a:bodyPr/>
        <a:lstStyle/>
        <a:p>
          <a:endParaRPr lang="fr-BE"/>
        </a:p>
      </dgm:t>
    </dgm:pt>
    <dgm:pt modelId="{9F4F5D41-314E-4D3C-965C-D7A01ED35361}">
      <dgm:prSet phldrT="[Texte]"/>
      <dgm:spPr/>
      <dgm:t>
        <a:bodyPr/>
        <a:lstStyle/>
        <a:p>
          <a:r>
            <a:rPr lang="fr-BE" dirty="0"/>
            <a:t>Une durée d’accès au premier emploi relativement plus longue</a:t>
          </a:r>
        </a:p>
      </dgm:t>
    </dgm:pt>
    <dgm:pt modelId="{E66AF2CC-FC78-4718-BC92-7B1E52B96A4B}" type="parTrans" cxnId="{1E5E004E-97C7-4FF2-9746-44AF4EA015F6}">
      <dgm:prSet/>
      <dgm:spPr/>
      <dgm:t>
        <a:bodyPr/>
        <a:lstStyle/>
        <a:p>
          <a:endParaRPr lang="fr-BE"/>
        </a:p>
      </dgm:t>
    </dgm:pt>
    <dgm:pt modelId="{094533F1-5B15-4413-8F64-4242C53EC5D4}" type="sibTrans" cxnId="{1E5E004E-97C7-4FF2-9746-44AF4EA015F6}">
      <dgm:prSet/>
      <dgm:spPr/>
      <dgm:t>
        <a:bodyPr/>
        <a:lstStyle/>
        <a:p>
          <a:endParaRPr lang="fr-BE"/>
        </a:p>
      </dgm:t>
    </dgm:pt>
    <dgm:pt modelId="{86A7CE6A-D84D-4981-8DA7-1B688B428D88}" type="pres">
      <dgm:prSet presAssocID="{54273F10-6537-4B55-AF74-852B80EF54B4}" presName="Name0" presStyleCnt="0">
        <dgm:presLayoutVars>
          <dgm:dir/>
          <dgm:resizeHandles val="exact"/>
        </dgm:presLayoutVars>
      </dgm:prSet>
      <dgm:spPr/>
    </dgm:pt>
    <dgm:pt modelId="{5F2E2D4C-09AD-4ED9-98FC-540E29EBEEBC}" type="pres">
      <dgm:prSet presAssocID="{54273F10-6537-4B55-AF74-852B80EF54B4}" presName="bkgdShp" presStyleLbl="alignAccFollowNode1" presStyleIdx="0" presStyleCnt="1"/>
      <dgm:spPr/>
    </dgm:pt>
    <dgm:pt modelId="{00BE8AFB-F47E-4868-8E19-A2926BBFB856}" type="pres">
      <dgm:prSet presAssocID="{54273F10-6537-4B55-AF74-852B80EF54B4}" presName="linComp" presStyleCnt="0"/>
      <dgm:spPr/>
    </dgm:pt>
    <dgm:pt modelId="{681FC0BC-3C2B-4684-9BBC-BF71329625D5}" type="pres">
      <dgm:prSet presAssocID="{EF492755-D59A-4EA6-AF69-588BBFD1AC4D}" presName="compNode" presStyleCnt="0"/>
      <dgm:spPr/>
    </dgm:pt>
    <dgm:pt modelId="{C2980E59-D3CD-4484-AFEE-AECACE0480F0}" type="pres">
      <dgm:prSet presAssocID="{EF492755-D59A-4EA6-AF69-588BBFD1AC4D}" presName="node" presStyleLbl="node1" presStyleIdx="0" presStyleCnt="2">
        <dgm:presLayoutVars>
          <dgm:bulletEnabled val="1"/>
        </dgm:presLayoutVars>
      </dgm:prSet>
      <dgm:spPr/>
    </dgm:pt>
    <dgm:pt modelId="{E4285308-BE9C-4AA8-8F4C-756602E37DBD}" type="pres">
      <dgm:prSet presAssocID="{EF492755-D59A-4EA6-AF69-588BBFD1AC4D}" presName="invisiNode" presStyleLbl="node1" presStyleIdx="0" presStyleCnt="2"/>
      <dgm:spPr/>
    </dgm:pt>
    <dgm:pt modelId="{AD0A867F-274A-4EC0-A68A-DBB4B5AEFAE6}" type="pres">
      <dgm:prSet presAssocID="{EF492755-D59A-4EA6-AF69-588BBFD1AC4D}"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C67ADAF9-7C17-406E-BB08-CE79E6404238}" type="pres">
      <dgm:prSet presAssocID="{6A587976-181A-4255-B3AE-66001B0E1DF9}" presName="sibTrans" presStyleLbl="sibTrans2D1" presStyleIdx="0" presStyleCnt="0"/>
      <dgm:spPr/>
    </dgm:pt>
    <dgm:pt modelId="{F1D737E2-E5C7-425F-87CA-721E3DEEE260}" type="pres">
      <dgm:prSet presAssocID="{9F4F5D41-314E-4D3C-965C-D7A01ED35361}" presName="compNode" presStyleCnt="0"/>
      <dgm:spPr/>
    </dgm:pt>
    <dgm:pt modelId="{38507B30-05B7-48B3-90F2-E044D89C717D}" type="pres">
      <dgm:prSet presAssocID="{9F4F5D41-314E-4D3C-965C-D7A01ED35361}" presName="node" presStyleLbl="node1" presStyleIdx="1" presStyleCnt="2">
        <dgm:presLayoutVars>
          <dgm:bulletEnabled val="1"/>
        </dgm:presLayoutVars>
      </dgm:prSet>
      <dgm:spPr/>
    </dgm:pt>
    <dgm:pt modelId="{86E3C406-D7D8-427E-8311-127C207E29B2}" type="pres">
      <dgm:prSet presAssocID="{9F4F5D41-314E-4D3C-965C-D7A01ED35361}" presName="invisiNode" presStyleLbl="node1" presStyleIdx="1" presStyleCnt="2"/>
      <dgm:spPr/>
    </dgm:pt>
    <dgm:pt modelId="{030736FE-E3B6-44B3-AE69-CBA59585DBF5}" type="pres">
      <dgm:prSet presAssocID="{9F4F5D41-314E-4D3C-965C-D7A01ED35361}" presName="imagNode" presStyleLbl="fgImgPlace1" presStyleIdx="1" presStyleCnt="2" custScaleX="118497"/>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Lst>
  <dgm:cxnLst>
    <dgm:cxn modelId="{D94B0F5F-DFF9-42BA-9791-E82269CCB42B}" srcId="{54273F10-6537-4B55-AF74-852B80EF54B4}" destId="{EF492755-D59A-4EA6-AF69-588BBFD1AC4D}" srcOrd="0" destOrd="0" parTransId="{A6BE4E1E-B0B4-4D5B-B573-EEAFCA9B9306}" sibTransId="{6A587976-181A-4255-B3AE-66001B0E1DF9}"/>
    <dgm:cxn modelId="{1E5E004E-97C7-4FF2-9746-44AF4EA015F6}" srcId="{54273F10-6537-4B55-AF74-852B80EF54B4}" destId="{9F4F5D41-314E-4D3C-965C-D7A01ED35361}" srcOrd="1" destOrd="0" parTransId="{E66AF2CC-FC78-4718-BC92-7B1E52B96A4B}" sibTransId="{094533F1-5B15-4413-8F64-4242C53EC5D4}"/>
    <dgm:cxn modelId="{1BAA617D-3D0F-4A92-855C-B87593351522}" type="presOf" srcId="{6A587976-181A-4255-B3AE-66001B0E1DF9}" destId="{C67ADAF9-7C17-406E-BB08-CE79E6404238}" srcOrd="0" destOrd="0" presId="urn:microsoft.com/office/officeart/2005/8/layout/pList2"/>
    <dgm:cxn modelId="{1469D088-A050-41D2-8D18-041AC93B9043}" type="presOf" srcId="{EF492755-D59A-4EA6-AF69-588BBFD1AC4D}" destId="{C2980E59-D3CD-4484-AFEE-AECACE0480F0}" srcOrd="0" destOrd="0" presId="urn:microsoft.com/office/officeart/2005/8/layout/pList2"/>
    <dgm:cxn modelId="{045551C0-E62D-4440-8E99-2C63E3AFB96E}" type="presOf" srcId="{9F4F5D41-314E-4D3C-965C-D7A01ED35361}" destId="{38507B30-05B7-48B3-90F2-E044D89C717D}" srcOrd="0" destOrd="0" presId="urn:microsoft.com/office/officeart/2005/8/layout/pList2"/>
    <dgm:cxn modelId="{251608F6-474F-4AAD-B807-B7A3F44BFA09}" type="presOf" srcId="{54273F10-6537-4B55-AF74-852B80EF54B4}" destId="{86A7CE6A-D84D-4981-8DA7-1B688B428D88}" srcOrd="0" destOrd="0" presId="urn:microsoft.com/office/officeart/2005/8/layout/pList2"/>
    <dgm:cxn modelId="{AEDB2F84-1313-4A15-8CF0-298D69D13A64}" type="presParOf" srcId="{86A7CE6A-D84D-4981-8DA7-1B688B428D88}" destId="{5F2E2D4C-09AD-4ED9-98FC-540E29EBEEBC}" srcOrd="0" destOrd="0" presId="urn:microsoft.com/office/officeart/2005/8/layout/pList2"/>
    <dgm:cxn modelId="{7A060C52-F030-487A-BC96-E942AC7D74DE}" type="presParOf" srcId="{86A7CE6A-D84D-4981-8DA7-1B688B428D88}" destId="{00BE8AFB-F47E-4868-8E19-A2926BBFB856}" srcOrd="1" destOrd="0" presId="urn:microsoft.com/office/officeart/2005/8/layout/pList2"/>
    <dgm:cxn modelId="{82B58CEE-4D22-4F6D-B344-4283ABE5D0F2}" type="presParOf" srcId="{00BE8AFB-F47E-4868-8E19-A2926BBFB856}" destId="{681FC0BC-3C2B-4684-9BBC-BF71329625D5}" srcOrd="0" destOrd="0" presId="urn:microsoft.com/office/officeart/2005/8/layout/pList2"/>
    <dgm:cxn modelId="{85A4DC6B-3979-440F-A7F4-D215304236A8}" type="presParOf" srcId="{681FC0BC-3C2B-4684-9BBC-BF71329625D5}" destId="{C2980E59-D3CD-4484-AFEE-AECACE0480F0}" srcOrd="0" destOrd="0" presId="urn:microsoft.com/office/officeart/2005/8/layout/pList2"/>
    <dgm:cxn modelId="{87169192-0B14-40BE-93FB-13A32FCF3385}" type="presParOf" srcId="{681FC0BC-3C2B-4684-9BBC-BF71329625D5}" destId="{E4285308-BE9C-4AA8-8F4C-756602E37DBD}" srcOrd="1" destOrd="0" presId="urn:microsoft.com/office/officeart/2005/8/layout/pList2"/>
    <dgm:cxn modelId="{A7A7EFD7-B757-452E-84A5-0BF5CBA2C9C3}" type="presParOf" srcId="{681FC0BC-3C2B-4684-9BBC-BF71329625D5}" destId="{AD0A867F-274A-4EC0-A68A-DBB4B5AEFAE6}" srcOrd="2" destOrd="0" presId="urn:microsoft.com/office/officeart/2005/8/layout/pList2"/>
    <dgm:cxn modelId="{16FFF5CB-BE9E-4866-B672-5A24DF350B59}" type="presParOf" srcId="{00BE8AFB-F47E-4868-8E19-A2926BBFB856}" destId="{C67ADAF9-7C17-406E-BB08-CE79E6404238}" srcOrd="1" destOrd="0" presId="urn:microsoft.com/office/officeart/2005/8/layout/pList2"/>
    <dgm:cxn modelId="{8EA3370B-2C65-463B-B841-3B75EB997FF3}" type="presParOf" srcId="{00BE8AFB-F47E-4868-8E19-A2926BBFB856}" destId="{F1D737E2-E5C7-425F-87CA-721E3DEEE260}" srcOrd="2" destOrd="0" presId="urn:microsoft.com/office/officeart/2005/8/layout/pList2"/>
    <dgm:cxn modelId="{1CF8AC8A-932B-481D-A9AA-0D14A3136C77}" type="presParOf" srcId="{F1D737E2-E5C7-425F-87CA-721E3DEEE260}" destId="{38507B30-05B7-48B3-90F2-E044D89C717D}" srcOrd="0" destOrd="0" presId="urn:microsoft.com/office/officeart/2005/8/layout/pList2"/>
    <dgm:cxn modelId="{4A310197-2CA7-4725-873A-CA45CED2F238}" type="presParOf" srcId="{F1D737E2-E5C7-425F-87CA-721E3DEEE260}" destId="{86E3C406-D7D8-427E-8311-127C207E29B2}" srcOrd="1" destOrd="0" presId="urn:microsoft.com/office/officeart/2005/8/layout/pList2"/>
    <dgm:cxn modelId="{2D75E852-3DD0-4713-8270-D447BDEFC4E8}" type="presParOf" srcId="{F1D737E2-E5C7-425F-87CA-721E3DEEE260}" destId="{030736FE-E3B6-44B3-AE69-CBA59585DBF5}"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C51333-9A9D-4035-9374-BFEE3CC7DC27}" type="doc">
      <dgm:prSet loTypeId="urn:microsoft.com/office/officeart/2005/8/layout/hProcess3" loCatId="process" qsTypeId="urn:microsoft.com/office/officeart/2005/8/quickstyle/simple1" qsCatId="simple" csTypeId="urn:microsoft.com/office/officeart/2005/8/colors/accent1_2" csCatId="accent1" phldr="1"/>
      <dgm:spPr/>
    </dgm:pt>
    <dgm:pt modelId="{5AACC831-2A43-468A-85A5-9B515F494D66}">
      <dgm:prSet phldrT="[Texte]" custT="1"/>
      <dgm:spPr/>
      <dgm:t>
        <a:bodyPr/>
        <a:lstStyle/>
        <a:p>
          <a:r>
            <a:rPr lang="fr-BE" sz="1600" b="0" dirty="0">
              <a:solidFill>
                <a:schemeClr val="bg1"/>
              </a:solidFill>
            </a:rPr>
            <a:t>Risque d’enlisement plus grand dans le chômage de longue durée</a:t>
          </a:r>
        </a:p>
      </dgm:t>
    </dgm:pt>
    <dgm:pt modelId="{4A950D25-A509-400F-B84B-58AC4E5C61E2}" type="parTrans" cxnId="{C2E9276D-5C0F-4321-85EB-3A9EC97A6761}">
      <dgm:prSet/>
      <dgm:spPr/>
      <dgm:t>
        <a:bodyPr/>
        <a:lstStyle/>
        <a:p>
          <a:endParaRPr lang="fr-BE"/>
        </a:p>
      </dgm:t>
    </dgm:pt>
    <dgm:pt modelId="{9F04FA40-624A-4D44-8FA6-5E5F38365C9A}" type="sibTrans" cxnId="{C2E9276D-5C0F-4321-85EB-3A9EC97A6761}">
      <dgm:prSet/>
      <dgm:spPr/>
      <dgm:t>
        <a:bodyPr/>
        <a:lstStyle/>
        <a:p>
          <a:endParaRPr lang="fr-BE"/>
        </a:p>
      </dgm:t>
    </dgm:pt>
    <dgm:pt modelId="{4F1A489F-F176-49D9-91A0-D0C887B613B6}" type="pres">
      <dgm:prSet presAssocID="{74C51333-9A9D-4035-9374-BFEE3CC7DC27}" presName="Name0" presStyleCnt="0">
        <dgm:presLayoutVars>
          <dgm:dir/>
          <dgm:animLvl val="lvl"/>
          <dgm:resizeHandles val="exact"/>
        </dgm:presLayoutVars>
      </dgm:prSet>
      <dgm:spPr/>
    </dgm:pt>
    <dgm:pt modelId="{7E4199CE-FACE-48EA-B465-DD072F2BB8C8}" type="pres">
      <dgm:prSet presAssocID="{74C51333-9A9D-4035-9374-BFEE3CC7DC27}" presName="dummy" presStyleCnt="0"/>
      <dgm:spPr/>
    </dgm:pt>
    <dgm:pt modelId="{DB1DB8F7-9728-4889-8239-B522E7E95002}" type="pres">
      <dgm:prSet presAssocID="{74C51333-9A9D-4035-9374-BFEE3CC7DC27}" presName="linH" presStyleCnt="0"/>
      <dgm:spPr/>
    </dgm:pt>
    <dgm:pt modelId="{99F77F14-AF23-4EC6-B46B-7163FE61490A}" type="pres">
      <dgm:prSet presAssocID="{74C51333-9A9D-4035-9374-BFEE3CC7DC27}" presName="padding1" presStyleCnt="0"/>
      <dgm:spPr/>
    </dgm:pt>
    <dgm:pt modelId="{732187EC-221B-4B15-A71E-A3140F16D6B5}" type="pres">
      <dgm:prSet presAssocID="{5AACC831-2A43-468A-85A5-9B515F494D66}" presName="linV" presStyleCnt="0"/>
      <dgm:spPr/>
    </dgm:pt>
    <dgm:pt modelId="{82A74A35-1D96-488B-A7F5-516C4AC2B98F}" type="pres">
      <dgm:prSet presAssocID="{5AACC831-2A43-468A-85A5-9B515F494D66}" presName="spVertical1" presStyleCnt="0"/>
      <dgm:spPr/>
    </dgm:pt>
    <dgm:pt modelId="{C973A861-D21A-40FC-ACD6-A5C8BB59CFD6}" type="pres">
      <dgm:prSet presAssocID="{5AACC831-2A43-468A-85A5-9B515F494D66}" presName="parTx" presStyleLbl="revTx" presStyleIdx="0" presStyleCnt="1">
        <dgm:presLayoutVars>
          <dgm:chMax val="0"/>
          <dgm:chPref val="0"/>
          <dgm:bulletEnabled val="1"/>
        </dgm:presLayoutVars>
      </dgm:prSet>
      <dgm:spPr/>
    </dgm:pt>
    <dgm:pt modelId="{C9D568B3-885B-4EC7-9B05-F9E210E2BA23}" type="pres">
      <dgm:prSet presAssocID="{5AACC831-2A43-468A-85A5-9B515F494D66}" presName="spVertical2" presStyleCnt="0"/>
      <dgm:spPr/>
    </dgm:pt>
    <dgm:pt modelId="{2EA35254-138B-448C-B29A-6B0553A50892}" type="pres">
      <dgm:prSet presAssocID="{5AACC831-2A43-468A-85A5-9B515F494D66}" presName="spVertical3" presStyleCnt="0"/>
      <dgm:spPr/>
    </dgm:pt>
    <dgm:pt modelId="{2998463E-AC16-42EC-B49B-92C126B29B8C}" type="pres">
      <dgm:prSet presAssocID="{74C51333-9A9D-4035-9374-BFEE3CC7DC27}" presName="padding2" presStyleCnt="0"/>
      <dgm:spPr/>
    </dgm:pt>
    <dgm:pt modelId="{A69042D1-1DF7-4E79-AC81-257329179BCE}" type="pres">
      <dgm:prSet presAssocID="{74C51333-9A9D-4035-9374-BFEE3CC7DC27}" presName="negArrow" presStyleCnt="0"/>
      <dgm:spPr/>
    </dgm:pt>
    <dgm:pt modelId="{728E5451-7250-43B9-B1C4-E94E6EE0AE9C}" type="pres">
      <dgm:prSet presAssocID="{74C51333-9A9D-4035-9374-BFEE3CC7DC27}" presName="backgroundArrow" presStyleLbl="node1" presStyleIdx="0" presStyleCnt="1" custLinFactNeighborX="-25362" custLinFactNeighborY="2412"/>
      <dgm:spPr/>
    </dgm:pt>
  </dgm:ptLst>
  <dgm:cxnLst>
    <dgm:cxn modelId="{C2E9276D-5C0F-4321-85EB-3A9EC97A6761}" srcId="{74C51333-9A9D-4035-9374-BFEE3CC7DC27}" destId="{5AACC831-2A43-468A-85A5-9B515F494D66}" srcOrd="0" destOrd="0" parTransId="{4A950D25-A509-400F-B84B-58AC4E5C61E2}" sibTransId="{9F04FA40-624A-4D44-8FA6-5E5F38365C9A}"/>
    <dgm:cxn modelId="{EAAF0C8A-4FC1-4464-8388-9930E93118A8}" type="presOf" srcId="{5AACC831-2A43-468A-85A5-9B515F494D66}" destId="{C973A861-D21A-40FC-ACD6-A5C8BB59CFD6}" srcOrd="0" destOrd="0" presId="urn:microsoft.com/office/officeart/2005/8/layout/hProcess3"/>
    <dgm:cxn modelId="{752CF3CE-0E22-4927-A029-E3E4F57B795D}" type="presOf" srcId="{74C51333-9A9D-4035-9374-BFEE3CC7DC27}" destId="{4F1A489F-F176-49D9-91A0-D0C887B613B6}" srcOrd="0" destOrd="0" presId="urn:microsoft.com/office/officeart/2005/8/layout/hProcess3"/>
    <dgm:cxn modelId="{755252FA-5354-4C2D-BF9B-FB6026BEAA01}" type="presParOf" srcId="{4F1A489F-F176-49D9-91A0-D0C887B613B6}" destId="{7E4199CE-FACE-48EA-B465-DD072F2BB8C8}" srcOrd="0" destOrd="0" presId="urn:microsoft.com/office/officeart/2005/8/layout/hProcess3"/>
    <dgm:cxn modelId="{3FA18568-2D70-461E-8269-76F64E7061FC}" type="presParOf" srcId="{4F1A489F-F176-49D9-91A0-D0C887B613B6}" destId="{DB1DB8F7-9728-4889-8239-B522E7E95002}" srcOrd="1" destOrd="0" presId="urn:microsoft.com/office/officeart/2005/8/layout/hProcess3"/>
    <dgm:cxn modelId="{AB7EDFFD-FD05-4386-A81D-C55AFC686B09}" type="presParOf" srcId="{DB1DB8F7-9728-4889-8239-B522E7E95002}" destId="{99F77F14-AF23-4EC6-B46B-7163FE61490A}" srcOrd="0" destOrd="0" presId="urn:microsoft.com/office/officeart/2005/8/layout/hProcess3"/>
    <dgm:cxn modelId="{C856885C-3BDD-4792-82F4-B0E286A7D8E7}" type="presParOf" srcId="{DB1DB8F7-9728-4889-8239-B522E7E95002}" destId="{732187EC-221B-4B15-A71E-A3140F16D6B5}" srcOrd="1" destOrd="0" presId="urn:microsoft.com/office/officeart/2005/8/layout/hProcess3"/>
    <dgm:cxn modelId="{A199295F-B4E2-4FDF-AFFC-DD9C5C57E91D}" type="presParOf" srcId="{732187EC-221B-4B15-A71E-A3140F16D6B5}" destId="{82A74A35-1D96-488B-A7F5-516C4AC2B98F}" srcOrd="0" destOrd="0" presId="urn:microsoft.com/office/officeart/2005/8/layout/hProcess3"/>
    <dgm:cxn modelId="{4127DD7B-C9F7-4957-9435-482D0D90BC48}" type="presParOf" srcId="{732187EC-221B-4B15-A71E-A3140F16D6B5}" destId="{C973A861-D21A-40FC-ACD6-A5C8BB59CFD6}" srcOrd="1" destOrd="0" presId="urn:microsoft.com/office/officeart/2005/8/layout/hProcess3"/>
    <dgm:cxn modelId="{A40AFA2F-140C-4DB0-A29F-9EEB690CF667}" type="presParOf" srcId="{732187EC-221B-4B15-A71E-A3140F16D6B5}" destId="{C9D568B3-885B-4EC7-9B05-F9E210E2BA23}" srcOrd="2" destOrd="0" presId="urn:microsoft.com/office/officeart/2005/8/layout/hProcess3"/>
    <dgm:cxn modelId="{4CFBFB04-58C5-41CE-AAC8-4AE10C02102F}" type="presParOf" srcId="{732187EC-221B-4B15-A71E-A3140F16D6B5}" destId="{2EA35254-138B-448C-B29A-6B0553A50892}" srcOrd="3" destOrd="0" presId="urn:microsoft.com/office/officeart/2005/8/layout/hProcess3"/>
    <dgm:cxn modelId="{23C4A76C-CB79-43B1-9D67-C1E17B18DA04}" type="presParOf" srcId="{DB1DB8F7-9728-4889-8239-B522E7E95002}" destId="{2998463E-AC16-42EC-B49B-92C126B29B8C}" srcOrd="2" destOrd="0" presId="urn:microsoft.com/office/officeart/2005/8/layout/hProcess3"/>
    <dgm:cxn modelId="{1FEFB0DD-5AA3-427C-A6E0-CD6524DB1160}" type="presParOf" srcId="{DB1DB8F7-9728-4889-8239-B522E7E95002}" destId="{A69042D1-1DF7-4E79-AC81-257329179BCE}" srcOrd="3" destOrd="0" presId="urn:microsoft.com/office/officeart/2005/8/layout/hProcess3"/>
    <dgm:cxn modelId="{76029840-647A-47AC-AE9F-6EA4BB9DA83F}" type="presParOf" srcId="{DB1DB8F7-9728-4889-8239-B522E7E95002}" destId="{728E5451-7250-43B9-B1C4-E94E6EE0AE9C}" srcOrd="4" destOrd="0" presId="urn:microsoft.com/office/officeart/2005/8/layout/h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61C998-42F1-495C-9DCB-9677606AC74E}" type="doc">
      <dgm:prSet loTypeId="urn:microsoft.com/office/officeart/2005/8/layout/pyramid2" loCatId="pyramid" qsTypeId="urn:microsoft.com/office/officeart/2005/8/quickstyle/simple1" qsCatId="simple" csTypeId="urn:microsoft.com/office/officeart/2005/8/colors/accent1_2" csCatId="accent1" phldr="1"/>
      <dgm:spPr/>
    </dgm:pt>
    <dgm:pt modelId="{6E43058E-0094-462F-AB37-3C9AFDF34576}">
      <dgm:prSet phldrT="[Texte]"/>
      <dgm:spPr/>
      <dgm:t>
        <a:bodyPr/>
        <a:lstStyle/>
        <a:p>
          <a:r>
            <a:rPr lang="fr-BE" dirty="0"/>
            <a:t>Belgique (80%)</a:t>
          </a:r>
        </a:p>
      </dgm:t>
    </dgm:pt>
    <dgm:pt modelId="{16556481-CE8A-4B29-8663-7B889F8C8F09}" type="parTrans" cxnId="{02066C8F-10EA-4712-B0B8-FA77826095E3}">
      <dgm:prSet/>
      <dgm:spPr/>
      <dgm:t>
        <a:bodyPr/>
        <a:lstStyle/>
        <a:p>
          <a:endParaRPr lang="fr-BE"/>
        </a:p>
      </dgm:t>
    </dgm:pt>
    <dgm:pt modelId="{CA0795D8-42BC-42CA-A9DE-0B3BA83BD7CB}" type="sibTrans" cxnId="{02066C8F-10EA-4712-B0B8-FA77826095E3}">
      <dgm:prSet/>
      <dgm:spPr/>
      <dgm:t>
        <a:bodyPr/>
        <a:lstStyle/>
        <a:p>
          <a:endParaRPr lang="fr-BE"/>
        </a:p>
      </dgm:t>
    </dgm:pt>
    <dgm:pt modelId="{690444CA-612D-4DA6-9C9A-580865CD0E67}">
      <dgm:prSet phldrT="[Texte]"/>
      <dgm:spPr/>
      <dgm:t>
        <a:bodyPr/>
        <a:lstStyle/>
        <a:p>
          <a:r>
            <a:rPr lang="fr-BE" dirty="0"/>
            <a:t>Maghreb (70%)</a:t>
          </a:r>
        </a:p>
      </dgm:t>
    </dgm:pt>
    <dgm:pt modelId="{542D5431-0527-4C09-B1DC-F35FFDE8B1EC}" type="parTrans" cxnId="{2F18387B-6E77-420C-BE32-FBF90103211C}">
      <dgm:prSet/>
      <dgm:spPr/>
      <dgm:t>
        <a:bodyPr/>
        <a:lstStyle/>
        <a:p>
          <a:endParaRPr lang="fr-BE"/>
        </a:p>
      </dgm:t>
    </dgm:pt>
    <dgm:pt modelId="{2072B28B-8511-4BC8-975F-956B26CB6432}" type="sibTrans" cxnId="{2F18387B-6E77-420C-BE32-FBF90103211C}">
      <dgm:prSet/>
      <dgm:spPr/>
      <dgm:t>
        <a:bodyPr/>
        <a:lstStyle/>
        <a:p>
          <a:endParaRPr lang="fr-BE"/>
        </a:p>
      </dgm:t>
    </dgm:pt>
    <dgm:pt modelId="{1EBEC173-76D3-4433-8266-274773D7BE6A}">
      <dgm:prSet phldrT="[Texte]"/>
      <dgm:spPr/>
      <dgm:t>
        <a:bodyPr/>
        <a:lstStyle/>
        <a:p>
          <a:r>
            <a:rPr lang="fr-BE" dirty="0"/>
            <a:t>Turquie (66%)</a:t>
          </a:r>
        </a:p>
      </dgm:t>
    </dgm:pt>
    <dgm:pt modelId="{68A631C9-55F0-413E-9817-5727107CF43E}" type="parTrans" cxnId="{49002353-3295-41EE-9D42-632C810A0C01}">
      <dgm:prSet/>
      <dgm:spPr/>
      <dgm:t>
        <a:bodyPr/>
        <a:lstStyle/>
        <a:p>
          <a:endParaRPr lang="fr-BE"/>
        </a:p>
      </dgm:t>
    </dgm:pt>
    <dgm:pt modelId="{B2628968-A840-4A26-82CB-989542C1244E}" type="sibTrans" cxnId="{49002353-3295-41EE-9D42-632C810A0C01}">
      <dgm:prSet/>
      <dgm:spPr/>
      <dgm:t>
        <a:bodyPr/>
        <a:lstStyle/>
        <a:p>
          <a:endParaRPr lang="fr-BE"/>
        </a:p>
      </dgm:t>
    </dgm:pt>
    <dgm:pt modelId="{3192852D-C990-4435-B4BC-A09B8550420B}">
      <dgm:prSet phldrT="[Texte]"/>
      <dgm:spPr/>
      <dgm:t>
        <a:bodyPr/>
        <a:lstStyle/>
        <a:p>
          <a:r>
            <a:rPr lang="fr-BE" dirty="0"/>
            <a:t>Congo, Burundi, Rwanda (62%)</a:t>
          </a:r>
        </a:p>
      </dgm:t>
    </dgm:pt>
    <dgm:pt modelId="{D7BCCB93-81D4-406B-A298-B1DE397C98DD}" type="parTrans" cxnId="{9BA51E71-B4FA-4CAA-954A-28E30FBC81DD}">
      <dgm:prSet/>
      <dgm:spPr/>
      <dgm:t>
        <a:bodyPr/>
        <a:lstStyle/>
        <a:p>
          <a:endParaRPr lang="fr-BE"/>
        </a:p>
      </dgm:t>
    </dgm:pt>
    <dgm:pt modelId="{FD961D91-C4CD-42A9-B233-12DC25D0600A}" type="sibTrans" cxnId="{9BA51E71-B4FA-4CAA-954A-28E30FBC81DD}">
      <dgm:prSet/>
      <dgm:spPr/>
      <dgm:t>
        <a:bodyPr/>
        <a:lstStyle/>
        <a:p>
          <a:endParaRPr lang="fr-BE"/>
        </a:p>
      </dgm:t>
    </dgm:pt>
    <dgm:pt modelId="{A8088A1A-0FF1-4840-913B-FF3C2936BD11}">
      <dgm:prSet phldrT="[Texte]"/>
      <dgm:spPr/>
      <dgm:t>
        <a:bodyPr/>
        <a:lstStyle/>
        <a:p>
          <a:r>
            <a:rPr lang="fr-BE" dirty="0"/>
            <a:t>Autres pays africains (60%)</a:t>
          </a:r>
        </a:p>
      </dgm:t>
    </dgm:pt>
    <dgm:pt modelId="{A588C0D7-81C7-4E18-8BD0-72A1D6295635}" type="parTrans" cxnId="{3A875F9F-DC3F-4F92-A936-0A7A1D93AAD9}">
      <dgm:prSet/>
      <dgm:spPr/>
      <dgm:t>
        <a:bodyPr/>
        <a:lstStyle/>
        <a:p>
          <a:endParaRPr lang="fr-BE"/>
        </a:p>
      </dgm:t>
    </dgm:pt>
    <dgm:pt modelId="{555A6344-1306-4CE3-BB0D-E2CB87C10696}" type="sibTrans" cxnId="{3A875F9F-DC3F-4F92-A936-0A7A1D93AAD9}">
      <dgm:prSet/>
      <dgm:spPr/>
      <dgm:t>
        <a:bodyPr/>
        <a:lstStyle/>
        <a:p>
          <a:endParaRPr lang="fr-BE"/>
        </a:p>
      </dgm:t>
    </dgm:pt>
    <dgm:pt modelId="{83D10AFF-BBE3-4587-9EF8-BA50D3A9D382}" type="pres">
      <dgm:prSet presAssocID="{4161C998-42F1-495C-9DCB-9677606AC74E}" presName="compositeShape" presStyleCnt="0">
        <dgm:presLayoutVars>
          <dgm:dir/>
          <dgm:resizeHandles/>
        </dgm:presLayoutVars>
      </dgm:prSet>
      <dgm:spPr/>
    </dgm:pt>
    <dgm:pt modelId="{47306B83-5737-45FF-B973-4D94DFBE661B}" type="pres">
      <dgm:prSet presAssocID="{4161C998-42F1-495C-9DCB-9677606AC74E}" presName="pyramid" presStyleLbl="node1" presStyleIdx="0" presStyleCnt="1"/>
      <dgm:spPr/>
    </dgm:pt>
    <dgm:pt modelId="{8654CFB3-2077-463E-969A-53F925D8A0C1}" type="pres">
      <dgm:prSet presAssocID="{4161C998-42F1-495C-9DCB-9677606AC74E}" presName="theList" presStyleCnt="0"/>
      <dgm:spPr/>
    </dgm:pt>
    <dgm:pt modelId="{413062E2-A7F1-4889-AC30-5171F75C091B}" type="pres">
      <dgm:prSet presAssocID="{6E43058E-0094-462F-AB37-3C9AFDF34576}" presName="aNode" presStyleLbl="fgAcc1" presStyleIdx="0" presStyleCnt="5">
        <dgm:presLayoutVars>
          <dgm:bulletEnabled val="1"/>
        </dgm:presLayoutVars>
      </dgm:prSet>
      <dgm:spPr/>
    </dgm:pt>
    <dgm:pt modelId="{1867D40D-7863-4EF9-AB5A-6B5891F7A53F}" type="pres">
      <dgm:prSet presAssocID="{6E43058E-0094-462F-AB37-3C9AFDF34576}" presName="aSpace" presStyleCnt="0"/>
      <dgm:spPr/>
    </dgm:pt>
    <dgm:pt modelId="{7073275D-5C5C-4DBC-9374-D269F4F5F96A}" type="pres">
      <dgm:prSet presAssocID="{690444CA-612D-4DA6-9C9A-580865CD0E67}" presName="aNode" presStyleLbl="fgAcc1" presStyleIdx="1" presStyleCnt="5">
        <dgm:presLayoutVars>
          <dgm:bulletEnabled val="1"/>
        </dgm:presLayoutVars>
      </dgm:prSet>
      <dgm:spPr/>
    </dgm:pt>
    <dgm:pt modelId="{4C088183-7E40-42BA-B0B0-42D7433D70F3}" type="pres">
      <dgm:prSet presAssocID="{690444CA-612D-4DA6-9C9A-580865CD0E67}" presName="aSpace" presStyleCnt="0"/>
      <dgm:spPr/>
    </dgm:pt>
    <dgm:pt modelId="{BAACA2D4-78B5-434E-9B65-5D847B35B4D9}" type="pres">
      <dgm:prSet presAssocID="{1EBEC173-76D3-4433-8266-274773D7BE6A}" presName="aNode" presStyleLbl="fgAcc1" presStyleIdx="2" presStyleCnt="5">
        <dgm:presLayoutVars>
          <dgm:bulletEnabled val="1"/>
        </dgm:presLayoutVars>
      </dgm:prSet>
      <dgm:spPr/>
    </dgm:pt>
    <dgm:pt modelId="{DC7EEDFD-3604-4293-B158-4A29050AF77B}" type="pres">
      <dgm:prSet presAssocID="{1EBEC173-76D3-4433-8266-274773D7BE6A}" presName="aSpace" presStyleCnt="0"/>
      <dgm:spPr/>
    </dgm:pt>
    <dgm:pt modelId="{0011DFB4-BC72-4FF2-B6E4-92F9245703AD}" type="pres">
      <dgm:prSet presAssocID="{3192852D-C990-4435-B4BC-A09B8550420B}" presName="aNode" presStyleLbl="fgAcc1" presStyleIdx="3" presStyleCnt="5">
        <dgm:presLayoutVars>
          <dgm:bulletEnabled val="1"/>
        </dgm:presLayoutVars>
      </dgm:prSet>
      <dgm:spPr/>
    </dgm:pt>
    <dgm:pt modelId="{554C8358-8D4D-43F7-9689-891DADD4685E}" type="pres">
      <dgm:prSet presAssocID="{3192852D-C990-4435-B4BC-A09B8550420B}" presName="aSpace" presStyleCnt="0"/>
      <dgm:spPr/>
    </dgm:pt>
    <dgm:pt modelId="{C69A692D-43DF-4648-AD03-E8C44F0C15B9}" type="pres">
      <dgm:prSet presAssocID="{A8088A1A-0FF1-4840-913B-FF3C2936BD11}" presName="aNode" presStyleLbl="fgAcc1" presStyleIdx="4" presStyleCnt="5">
        <dgm:presLayoutVars>
          <dgm:bulletEnabled val="1"/>
        </dgm:presLayoutVars>
      </dgm:prSet>
      <dgm:spPr/>
    </dgm:pt>
    <dgm:pt modelId="{CAF94B8C-D580-48ED-B6EF-27C198694136}" type="pres">
      <dgm:prSet presAssocID="{A8088A1A-0FF1-4840-913B-FF3C2936BD11}" presName="aSpace" presStyleCnt="0"/>
      <dgm:spPr/>
    </dgm:pt>
  </dgm:ptLst>
  <dgm:cxnLst>
    <dgm:cxn modelId="{0EBA9F0B-7910-443D-9DF5-FA95BB8A5614}" type="presOf" srcId="{1EBEC173-76D3-4433-8266-274773D7BE6A}" destId="{BAACA2D4-78B5-434E-9B65-5D847B35B4D9}" srcOrd="0" destOrd="0" presId="urn:microsoft.com/office/officeart/2005/8/layout/pyramid2"/>
    <dgm:cxn modelId="{FEF21F0C-EF32-4F92-918C-F709728940F4}" type="presOf" srcId="{A8088A1A-0FF1-4840-913B-FF3C2936BD11}" destId="{C69A692D-43DF-4648-AD03-E8C44F0C15B9}" srcOrd="0" destOrd="0" presId="urn:microsoft.com/office/officeart/2005/8/layout/pyramid2"/>
    <dgm:cxn modelId="{AA390512-6C2F-4697-8355-88F7392D539A}" type="presOf" srcId="{690444CA-612D-4DA6-9C9A-580865CD0E67}" destId="{7073275D-5C5C-4DBC-9374-D269F4F5F96A}" srcOrd="0" destOrd="0" presId="urn:microsoft.com/office/officeart/2005/8/layout/pyramid2"/>
    <dgm:cxn modelId="{9BA51E71-B4FA-4CAA-954A-28E30FBC81DD}" srcId="{4161C998-42F1-495C-9DCB-9677606AC74E}" destId="{3192852D-C990-4435-B4BC-A09B8550420B}" srcOrd="3" destOrd="0" parTransId="{D7BCCB93-81D4-406B-A298-B1DE397C98DD}" sibTransId="{FD961D91-C4CD-42A9-B233-12DC25D0600A}"/>
    <dgm:cxn modelId="{49002353-3295-41EE-9D42-632C810A0C01}" srcId="{4161C998-42F1-495C-9DCB-9677606AC74E}" destId="{1EBEC173-76D3-4433-8266-274773D7BE6A}" srcOrd="2" destOrd="0" parTransId="{68A631C9-55F0-413E-9817-5727107CF43E}" sibTransId="{B2628968-A840-4A26-82CB-989542C1244E}"/>
    <dgm:cxn modelId="{2F18387B-6E77-420C-BE32-FBF90103211C}" srcId="{4161C998-42F1-495C-9DCB-9677606AC74E}" destId="{690444CA-612D-4DA6-9C9A-580865CD0E67}" srcOrd="1" destOrd="0" parTransId="{542D5431-0527-4C09-B1DC-F35FFDE8B1EC}" sibTransId="{2072B28B-8511-4BC8-975F-956B26CB6432}"/>
    <dgm:cxn modelId="{02066C8F-10EA-4712-B0B8-FA77826095E3}" srcId="{4161C998-42F1-495C-9DCB-9677606AC74E}" destId="{6E43058E-0094-462F-AB37-3C9AFDF34576}" srcOrd="0" destOrd="0" parTransId="{16556481-CE8A-4B29-8663-7B889F8C8F09}" sibTransId="{CA0795D8-42BC-42CA-A9DE-0B3BA83BD7CB}"/>
    <dgm:cxn modelId="{3A875F9F-DC3F-4F92-A936-0A7A1D93AAD9}" srcId="{4161C998-42F1-495C-9DCB-9677606AC74E}" destId="{A8088A1A-0FF1-4840-913B-FF3C2936BD11}" srcOrd="4" destOrd="0" parTransId="{A588C0D7-81C7-4E18-8BD0-72A1D6295635}" sibTransId="{555A6344-1306-4CE3-BB0D-E2CB87C10696}"/>
    <dgm:cxn modelId="{DAC94EB4-C453-4DC4-8297-6F50553D366F}" type="presOf" srcId="{6E43058E-0094-462F-AB37-3C9AFDF34576}" destId="{413062E2-A7F1-4889-AC30-5171F75C091B}" srcOrd="0" destOrd="0" presId="urn:microsoft.com/office/officeart/2005/8/layout/pyramid2"/>
    <dgm:cxn modelId="{0C4C85BE-0302-45D1-B267-1444B02A6723}" type="presOf" srcId="{3192852D-C990-4435-B4BC-A09B8550420B}" destId="{0011DFB4-BC72-4FF2-B6E4-92F9245703AD}" srcOrd="0" destOrd="0" presId="urn:microsoft.com/office/officeart/2005/8/layout/pyramid2"/>
    <dgm:cxn modelId="{96CB4DE8-22BE-4378-A05D-3ACCE23B497B}" type="presOf" srcId="{4161C998-42F1-495C-9DCB-9677606AC74E}" destId="{83D10AFF-BBE3-4587-9EF8-BA50D3A9D382}" srcOrd="0" destOrd="0" presId="urn:microsoft.com/office/officeart/2005/8/layout/pyramid2"/>
    <dgm:cxn modelId="{C011C0C9-861F-4BE1-9D97-8056B27EDFA4}" type="presParOf" srcId="{83D10AFF-BBE3-4587-9EF8-BA50D3A9D382}" destId="{47306B83-5737-45FF-B973-4D94DFBE661B}" srcOrd="0" destOrd="0" presId="urn:microsoft.com/office/officeart/2005/8/layout/pyramid2"/>
    <dgm:cxn modelId="{89EA4092-6365-4F04-B07D-9D1BCADA42A5}" type="presParOf" srcId="{83D10AFF-BBE3-4587-9EF8-BA50D3A9D382}" destId="{8654CFB3-2077-463E-969A-53F925D8A0C1}" srcOrd="1" destOrd="0" presId="urn:microsoft.com/office/officeart/2005/8/layout/pyramid2"/>
    <dgm:cxn modelId="{06E446AE-7109-49CE-A1E4-25E851CD8CDF}" type="presParOf" srcId="{8654CFB3-2077-463E-969A-53F925D8A0C1}" destId="{413062E2-A7F1-4889-AC30-5171F75C091B}" srcOrd="0" destOrd="0" presId="urn:microsoft.com/office/officeart/2005/8/layout/pyramid2"/>
    <dgm:cxn modelId="{BB59C204-D3B1-43EB-8554-0798D93976C5}" type="presParOf" srcId="{8654CFB3-2077-463E-969A-53F925D8A0C1}" destId="{1867D40D-7863-4EF9-AB5A-6B5891F7A53F}" srcOrd="1" destOrd="0" presId="urn:microsoft.com/office/officeart/2005/8/layout/pyramid2"/>
    <dgm:cxn modelId="{CEC49F9F-55F6-4C45-BFB4-60D89FF02269}" type="presParOf" srcId="{8654CFB3-2077-463E-969A-53F925D8A0C1}" destId="{7073275D-5C5C-4DBC-9374-D269F4F5F96A}" srcOrd="2" destOrd="0" presId="urn:microsoft.com/office/officeart/2005/8/layout/pyramid2"/>
    <dgm:cxn modelId="{B160BC56-6282-49FE-9C02-447CC4842EAA}" type="presParOf" srcId="{8654CFB3-2077-463E-969A-53F925D8A0C1}" destId="{4C088183-7E40-42BA-B0B0-42D7433D70F3}" srcOrd="3" destOrd="0" presId="urn:microsoft.com/office/officeart/2005/8/layout/pyramid2"/>
    <dgm:cxn modelId="{806381E2-80D8-4BD7-8631-610EA5BB117F}" type="presParOf" srcId="{8654CFB3-2077-463E-969A-53F925D8A0C1}" destId="{BAACA2D4-78B5-434E-9B65-5D847B35B4D9}" srcOrd="4" destOrd="0" presId="urn:microsoft.com/office/officeart/2005/8/layout/pyramid2"/>
    <dgm:cxn modelId="{786DE0A2-2CD6-47AC-B01B-0A87F4926C01}" type="presParOf" srcId="{8654CFB3-2077-463E-969A-53F925D8A0C1}" destId="{DC7EEDFD-3604-4293-B158-4A29050AF77B}" srcOrd="5" destOrd="0" presId="urn:microsoft.com/office/officeart/2005/8/layout/pyramid2"/>
    <dgm:cxn modelId="{D4DE8020-0866-4DA6-9C6F-28DC373A9F36}" type="presParOf" srcId="{8654CFB3-2077-463E-969A-53F925D8A0C1}" destId="{0011DFB4-BC72-4FF2-B6E4-92F9245703AD}" srcOrd="6" destOrd="0" presId="urn:microsoft.com/office/officeart/2005/8/layout/pyramid2"/>
    <dgm:cxn modelId="{79E6A54E-85AE-41EF-B7AE-59117E49CB96}" type="presParOf" srcId="{8654CFB3-2077-463E-969A-53F925D8A0C1}" destId="{554C8358-8D4D-43F7-9689-891DADD4685E}" srcOrd="7" destOrd="0" presId="urn:microsoft.com/office/officeart/2005/8/layout/pyramid2"/>
    <dgm:cxn modelId="{4DC80BE7-2449-4924-9707-136530D0BE9B}" type="presParOf" srcId="{8654CFB3-2077-463E-969A-53F925D8A0C1}" destId="{C69A692D-43DF-4648-AD03-E8C44F0C15B9}" srcOrd="8" destOrd="0" presId="urn:microsoft.com/office/officeart/2005/8/layout/pyramid2"/>
    <dgm:cxn modelId="{232AB416-DA0C-448E-8C66-8C4E2A9D49B5}" type="presParOf" srcId="{8654CFB3-2077-463E-969A-53F925D8A0C1}" destId="{CAF94B8C-D580-48ED-B6EF-27C198694136}" srcOrd="9"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C51333-9A9D-4035-9374-BFEE3CC7DC27}" type="doc">
      <dgm:prSet loTypeId="urn:microsoft.com/office/officeart/2005/8/layout/hProcess3" loCatId="process" qsTypeId="urn:microsoft.com/office/officeart/2005/8/quickstyle/simple1" qsCatId="simple" csTypeId="urn:microsoft.com/office/officeart/2005/8/colors/accent1_2" csCatId="accent1" phldr="1"/>
      <dgm:spPr/>
    </dgm:pt>
    <dgm:pt modelId="{5AACC831-2A43-468A-85A5-9B515F494D66}">
      <dgm:prSet phldrT="[Texte]" custT="1"/>
      <dgm:spPr/>
      <dgm:t>
        <a:bodyPr/>
        <a:lstStyle/>
        <a:p>
          <a:r>
            <a:rPr lang="fr-BE" sz="1400" b="0" dirty="0">
              <a:solidFill>
                <a:schemeClr val="bg1"/>
              </a:solidFill>
            </a:rPr>
            <a:t>3 ans après leur entrée sur le marché de l’emploi, les jeunes d’origine non-UE hautement diplômés ont moins de chances d’être à l’emploi que les jeunes d’origine belge</a:t>
          </a:r>
        </a:p>
      </dgm:t>
    </dgm:pt>
    <dgm:pt modelId="{4A950D25-A509-400F-B84B-58AC4E5C61E2}" type="parTrans" cxnId="{C2E9276D-5C0F-4321-85EB-3A9EC97A6761}">
      <dgm:prSet/>
      <dgm:spPr/>
      <dgm:t>
        <a:bodyPr/>
        <a:lstStyle/>
        <a:p>
          <a:endParaRPr lang="fr-BE"/>
        </a:p>
      </dgm:t>
    </dgm:pt>
    <dgm:pt modelId="{9F04FA40-624A-4D44-8FA6-5E5F38365C9A}" type="sibTrans" cxnId="{C2E9276D-5C0F-4321-85EB-3A9EC97A6761}">
      <dgm:prSet/>
      <dgm:spPr/>
      <dgm:t>
        <a:bodyPr/>
        <a:lstStyle/>
        <a:p>
          <a:endParaRPr lang="fr-BE"/>
        </a:p>
      </dgm:t>
    </dgm:pt>
    <dgm:pt modelId="{4F1A489F-F176-49D9-91A0-D0C887B613B6}" type="pres">
      <dgm:prSet presAssocID="{74C51333-9A9D-4035-9374-BFEE3CC7DC27}" presName="Name0" presStyleCnt="0">
        <dgm:presLayoutVars>
          <dgm:dir/>
          <dgm:animLvl val="lvl"/>
          <dgm:resizeHandles val="exact"/>
        </dgm:presLayoutVars>
      </dgm:prSet>
      <dgm:spPr/>
    </dgm:pt>
    <dgm:pt modelId="{7E4199CE-FACE-48EA-B465-DD072F2BB8C8}" type="pres">
      <dgm:prSet presAssocID="{74C51333-9A9D-4035-9374-BFEE3CC7DC27}" presName="dummy" presStyleCnt="0"/>
      <dgm:spPr/>
    </dgm:pt>
    <dgm:pt modelId="{DB1DB8F7-9728-4889-8239-B522E7E95002}" type="pres">
      <dgm:prSet presAssocID="{74C51333-9A9D-4035-9374-BFEE3CC7DC27}" presName="linH" presStyleCnt="0"/>
      <dgm:spPr/>
    </dgm:pt>
    <dgm:pt modelId="{99F77F14-AF23-4EC6-B46B-7163FE61490A}" type="pres">
      <dgm:prSet presAssocID="{74C51333-9A9D-4035-9374-BFEE3CC7DC27}" presName="padding1" presStyleCnt="0"/>
      <dgm:spPr/>
    </dgm:pt>
    <dgm:pt modelId="{732187EC-221B-4B15-A71E-A3140F16D6B5}" type="pres">
      <dgm:prSet presAssocID="{5AACC831-2A43-468A-85A5-9B515F494D66}" presName="linV" presStyleCnt="0"/>
      <dgm:spPr/>
    </dgm:pt>
    <dgm:pt modelId="{82A74A35-1D96-488B-A7F5-516C4AC2B98F}" type="pres">
      <dgm:prSet presAssocID="{5AACC831-2A43-468A-85A5-9B515F494D66}" presName="spVertical1" presStyleCnt="0"/>
      <dgm:spPr/>
    </dgm:pt>
    <dgm:pt modelId="{C973A861-D21A-40FC-ACD6-A5C8BB59CFD6}" type="pres">
      <dgm:prSet presAssocID="{5AACC831-2A43-468A-85A5-9B515F494D66}" presName="parTx" presStyleLbl="revTx" presStyleIdx="0" presStyleCnt="1">
        <dgm:presLayoutVars>
          <dgm:chMax val="0"/>
          <dgm:chPref val="0"/>
          <dgm:bulletEnabled val="1"/>
        </dgm:presLayoutVars>
      </dgm:prSet>
      <dgm:spPr/>
    </dgm:pt>
    <dgm:pt modelId="{C9D568B3-885B-4EC7-9B05-F9E210E2BA23}" type="pres">
      <dgm:prSet presAssocID="{5AACC831-2A43-468A-85A5-9B515F494D66}" presName="spVertical2" presStyleCnt="0"/>
      <dgm:spPr/>
    </dgm:pt>
    <dgm:pt modelId="{2EA35254-138B-448C-B29A-6B0553A50892}" type="pres">
      <dgm:prSet presAssocID="{5AACC831-2A43-468A-85A5-9B515F494D66}" presName="spVertical3" presStyleCnt="0"/>
      <dgm:spPr/>
    </dgm:pt>
    <dgm:pt modelId="{2998463E-AC16-42EC-B49B-92C126B29B8C}" type="pres">
      <dgm:prSet presAssocID="{74C51333-9A9D-4035-9374-BFEE3CC7DC27}" presName="padding2" presStyleCnt="0"/>
      <dgm:spPr/>
    </dgm:pt>
    <dgm:pt modelId="{A69042D1-1DF7-4E79-AC81-257329179BCE}" type="pres">
      <dgm:prSet presAssocID="{74C51333-9A9D-4035-9374-BFEE3CC7DC27}" presName="negArrow" presStyleCnt="0"/>
      <dgm:spPr/>
    </dgm:pt>
    <dgm:pt modelId="{728E5451-7250-43B9-B1C4-E94E6EE0AE9C}" type="pres">
      <dgm:prSet presAssocID="{74C51333-9A9D-4035-9374-BFEE3CC7DC27}" presName="backgroundArrow" presStyleLbl="node1" presStyleIdx="0" presStyleCnt="1" custLinFactNeighborX="-7733" custLinFactNeighborY="22473"/>
      <dgm:spPr/>
    </dgm:pt>
  </dgm:ptLst>
  <dgm:cxnLst>
    <dgm:cxn modelId="{C2E9276D-5C0F-4321-85EB-3A9EC97A6761}" srcId="{74C51333-9A9D-4035-9374-BFEE3CC7DC27}" destId="{5AACC831-2A43-468A-85A5-9B515F494D66}" srcOrd="0" destOrd="0" parTransId="{4A950D25-A509-400F-B84B-58AC4E5C61E2}" sibTransId="{9F04FA40-624A-4D44-8FA6-5E5F38365C9A}"/>
    <dgm:cxn modelId="{EAAF0C8A-4FC1-4464-8388-9930E93118A8}" type="presOf" srcId="{5AACC831-2A43-468A-85A5-9B515F494D66}" destId="{C973A861-D21A-40FC-ACD6-A5C8BB59CFD6}" srcOrd="0" destOrd="0" presId="urn:microsoft.com/office/officeart/2005/8/layout/hProcess3"/>
    <dgm:cxn modelId="{752CF3CE-0E22-4927-A029-E3E4F57B795D}" type="presOf" srcId="{74C51333-9A9D-4035-9374-BFEE3CC7DC27}" destId="{4F1A489F-F176-49D9-91A0-D0C887B613B6}" srcOrd="0" destOrd="0" presId="urn:microsoft.com/office/officeart/2005/8/layout/hProcess3"/>
    <dgm:cxn modelId="{755252FA-5354-4C2D-BF9B-FB6026BEAA01}" type="presParOf" srcId="{4F1A489F-F176-49D9-91A0-D0C887B613B6}" destId="{7E4199CE-FACE-48EA-B465-DD072F2BB8C8}" srcOrd="0" destOrd="0" presId="urn:microsoft.com/office/officeart/2005/8/layout/hProcess3"/>
    <dgm:cxn modelId="{3FA18568-2D70-461E-8269-76F64E7061FC}" type="presParOf" srcId="{4F1A489F-F176-49D9-91A0-D0C887B613B6}" destId="{DB1DB8F7-9728-4889-8239-B522E7E95002}" srcOrd="1" destOrd="0" presId="urn:microsoft.com/office/officeart/2005/8/layout/hProcess3"/>
    <dgm:cxn modelId="{AB7EDFFD-FD05-4386-A81D-C55AFC686B09}" type="presParOf" srcId="{DB1DB8F7-9728-4889-8239-B522E7E95002}" destId="{99F77F14-AF23-4EC6-B46B-7163FE61490A}" srcOrd="0" destOrd="0" presId="urn:microsoft.com/office/officeart/2005/8/layout/hProcess3"/>
    <dgm:cxn modelId="{C856885C-3BDD-4792-82F4-B0E286A7D8E7}" type="presParOf" srcId="{DB1DB8F7-9728-4889-8239-B522E7E95002}" destId="{732187EC-221B-4B15-A71E-A3140F16D6B5}" srcOrd="1" destOrd="0" presId="urn:microsoft.com/office/officeart/2005/8/layout/hProcess3"/>
    <dgm:cxn modelId="{A199295F-B4E2-4FDF-AFFC-DD9C5C57E91D}" type="presParOf" srcId="{732187EC-221B-4B15-A71E-A3140F16D6B5}" destId="{82A74A35-1D96-488B-A7F5-516C4AC2B98F}" srcOrd="0" destOrd="0" presId="urn:microsoft.com/office/officeart/2005/8/layout/hProcess3"/>
    <dgm:cxn modelId="{4127DD7B-C9F7-4957-9435-482D0D90BC48}" type="presParOf" srcId="{732187EC-221B-4B15-A71E-A3140F16D6B5}" destId="{C973A861-D21A-40FC-ACD6-A5C8BB59CFD6}" srcOrd="1" destOrd="0" presId="urn:microsoft.com/office/officeart/2005/8/layout/hProcess3"/>
    <dgm:cxn modelId="{A40AFA2F-140C-4DB0-A29F-9EEB690CF667}" type="presParOf" srcId="{732187EC-221B-4B15-A71E-A3140F16D6B5}" destId="{C9D568B3-885B-4EC7-9B05-F9E210E2BA23}" srcOrd="2" destOrd="0" presId="urn:microsoft.com/office/officeart/2005/8/layout/hProcess3"/>
    <dgm:cxn modelId="{4CFBFB04-58C5-41CE-AAC8-4AE10C02102F}" type="presParOf" srcId="{732187EC-221B-4B15-A71E-A3140F16D6B5}" destId="{2EA35254-138B-448C-B29A-6B0553A50892}" srcOrd="3" destOrd="0" presId="urn:microsoft.com/office/officeart/2005/8/layout/hProcess3"/>
    <dgm:cxn modelId="{23C4A76C-CB79-43B1-9D67-C1E17B18DA04}" type="presParOf" srcId="{DB1DB8F7-9728-4889-8239-B522E7E95002}" destId="{2998463E-AC16-42EC-B49B-92C126B29B8C}" srcOrd="2" destOrd="0" presId="urn:microsoft.com/office/officeart/2005/8/layout/hProcess3"/>
    <dgm:cxn modelId="{1FEFB0DD-5AA3-427C-A6E0-CD6524DB1160}" type="presParOf" srcId="{DB1DB8F7-9728-4889-8239-B522E7E95002}" destId="{A69042D1-1DF7-4E79-AC81-257329179BCE}" srcOrd="3" destOrd="0" presId="urn:microsoft.com/office/officeart/2005/8/layout/hProcess3"/>
    <dgm:cxn modelId="{76029840-647A-47AC-AE9F-6EA4BB9DA83F}" type="presParOf" srcId="{DB1DB8F7-9728-4889-8239-B522E7E95002}" destId="{728E5451-7250-43B9-B1C4-E94E6EE0AE9C}" srcOrd="4" destOrd="0" presId="urn:microsoft.com/office/officeart/2005/8/layout/h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C51333-9A9D-4035-9374-BFEE3CC7DC27}" type="doc">
      <dgm:prSet loTypeId="urn:microsoft.com/office/officeart/2005/8/layout/hProcess3" loCatId="process" qsTypeId="urn:microsoft.com/office/officeart/2005/8/quickstyle/simple1" qsCatId="simple" csTypeId="urn:microsoft.com/office/officeart/2005/8/colors/accent1_2" csCatId="accent1" phldr="1"/>
      <dgm:spPr/>
    </dgm:pt>
    <dgm:pt modelId="{5AACC831-2A43-468A-85A5-9B515F494D66}">
      <dgm:prSet phldrT="[Texte]" custT="1"/>
      <dgm:spPr/>
      <dgm:t>
        <a:bodyPr/>
        <a:lstStyle/>
        <a:p>
          <a:r>
            <a:rPr lang="fr-BE" sz="1400" b="0" dirty="0">
              <a:solidFill>
                <a:schemeClr val="bg1"/>
              </a:solidFill>
            </a:rPr>
            <a:t>Les jeunes diplômés de l’étranger </a:t>
          </a:r>
          <a:r>
            <a:rPr lang="fr-BE" sz="1400" b="0" dirty="0" err="1">
              <a:solidFill>
                <a:schemeClr val="bg1"/>
              </a:solidFill>
            </a:rPr>
            <a:t>afrodescendants</a:t>
          </a:r>
          <a:r>
            <a:rPr lang="fr-BE" sz="1400" b="0" dirty="0">
              <a:solidFill>
                <a:schemeClr val="bg1"/>
              </a:solidFill>
            </a:rPr>
            <a:t>/d’origine maghrébine sont en moyenne plus nombreux à attendre plus de 2 ans avant de décrocher un premier emploi de min. 3 mois</a:t>
          </a:r>
        </a:p>
      </dgm:t>
    </dgm:pt>
    <dgm:pt modelId="{4A950D25-A509-400F-B84B-58AC4E5C61E2}" type="parTrans" cxnId="{C2E9276D-5C0F-4321-85EB-3A9EC97A6761}">
      <dgm:prSet/>
      <dgm:spPr/>
      <dgm:t>
        <a:bodyPr/>
        <a:lstStyle/>
        <a:p>
          <a:endParaRPr lang="fr-BE"/>
        </a:p>
      </dgm:t>
    </dgm:pt>
    <dgm:pt modelId="{9F04FA40-624A-4D44-8FA6-5E5F38365C9A}" type="sibTrans" cxnId="{C2E9276D-5C0F-4321-85EB-3A9EC97A6761}">
      <dgm:prSet/>
      <dgm:spPr/>
      <dgm:t>
        <a:bodyPr/>
        <a:lstStyle/>
        <a:p>
          <a:endParaRPr lang="fr-BE"/>
        </a:p>
      </dgm:t>
    </dgm:pt>
    <dgm:pt modelId="{4F1A489F-F176-49D9-91A0-D0C887B613B6}" type="pres">
      <dgm:prSet presAssocID="{74C51333-9A9D-4035-9374-BFEE3CC7DC27}" presName="Name0" presStyleCnt="0">
        <dgm:presLayoutVars>
          <dgm:dir/>
          <dgm:animLvl val="lvl"/>
          <dgm:resizeHandles val="exact"/>
        </dgm:presLayoutVars>
      </dgm:prSet>
      <dgm:spPr/>
    </dgm:pt>
    <dgm:pt modelId="{7E4199CE-FACE-48EA-B465-DD072F2BB8C8}" type="pres">
      <dgm:prSet presAssocID="{74C51333-9A9D-4035-9374-BFEE3CC7DC27}" presName="dummy" presStyleCnt="0"/>
      <dgm:spPr/>
    </dgm:pt>
    <dgm:pt modelId="{DB1DB8F7-9728-4889-8239-B522E7E95002}" type="pres">
      <dgm:prSet presAssocID="{74C51333-9A9D-4035-9374-BFEE3CC7DC27}" presName="linH" presStyleCnt="0"/>
      <dgm:spPr/>
    </dgm:pt>
    <dgm:pt modelId="{99F77F14-AF23-4EC6-B46B-7163FE61490A}" type="pres">
      <dgm:prSet presAssocID="{74C51333-9A9D-4035-9374-BFEE3CC7DC27}" presName="padding1" presStyleCnt="0"/>
      <dgm:spPr/>
    </dgm:pt>
    <dgm:pt modelId="{732187EC-221B-4B15-A71E-A3140F16D6B5}" type="pres">
      <dgm:prSet presAssocID="{5AACC831-2A43-468A-85A5-9B515F494D66}" presName="linV" presStyleCnt="0"/>
      <dgm:spPr/>
    </dgm:pt>
    <dgm:pt modelId="{82A74A35-1D96-488B-A7F5-516C4AC2B98F}" type="pres">
      <dgm:prSet presAssocID="{5AACC831-2A43-468A-85A5-9B515F494D66}" presName="spVertical1" presStyleCnt="0"/>
      <dgm:spPr/>
    </dgm:pt>
    <dgm:pt modelId="{C973A861-D21A-40FC-ACD6-A5C8BB59CFD6}" type="pres">
      <dgm:prSet presAssocID="{5AACC831-2A43-468A-85A5-9B515F494D66}" presName="parTx" presStyleLbl="revTx" presStyleIdx="0" presStyleCnt="1">
        <dgm:presLayoutVars>
          <dgm:chMax val="0"/>
          <dgm:chPref val="0"/>
          <dgm:bulletEnabled val="1"/>
        </dgm:presLayoutVars>
      </dgm:prSet>
      <dgm:spPr/>
    </dgm:pt>
    <dgm:pt modelId="{C9D568B3-885B-4EC7-9B05-F9E210E2BA23}" type="pres">
      <dgm:prSet presAssocID="{5AACC831-2A43-468A-85A5-9B515F494D66}" presName="spVertical2" presStyleCnt="0"/>
      <dgm:spPr/>
    </dgm:pt>
    <dgm:pt modelId="{2EA35254-138B-448C-B29A-6B0553A50892}" type="pres">
      <dgm:prSet presAssocID="{5AACC831-2A43-468A-85A5-9B515F494D66}" presName="spVertical3" presStyleCnt="0"/>
      <dgm:spPr/>
    </dgm:pt>
    <dgm:pt modelId="{2998463E-AC16-42EC-B49B-92C126B29B8C}" type="pres">
      <dgm:prSet presAssocID="{74C51333-9A9D-4035-9374-BFEE3CC7DC27}" presName="padding2" presStyleCnt="0"/>
      <dgm:spPr/>
    </dgm:pt>
    <dgm:pt modelId="{A69042D1-1DF7-4E79-AC81-257329179BCE}" type="pres">
      <dgm:prSet presAssocID="{74C51333-9A9D-4035-9374-BFEE3CC7DC27}" presName="negArrow" presStyleCnt="0"/>
      <dgm:spPr/>
    </dgm:pt>
    <dgm:pt modelId="{728E5451-7250-43B9-B1C4-E94E6EE0AE9C}" type="pres">
      <dgm:prSet presAssocID="{74C51333-9A9D-4035-9374-BFEE3CC7DC27}" presName="backgroundArrow" presStyleLbl="node1" presStyleIdx="0" presStyleCnt="1" custLinFactNeighborX="-7733" custLinFactNeighborY="22473"/>
      <dgm:spPr/>
    </dgm:pt>
  </dgm:ptLst>
  <dgm:cxnLst>
    <dgm:cxn modelId="{C2E9276D-5C0F-4321-85EB-3A9EC97A6761}" srcId="{74C51333-9A9D-4035-9374-BFEE3CC7DC27}" destId="{5AACC831-2A43-468A-85A5-9B515F494D66}" srcOrd="0" destOrd="0" parTransId="{4A950D25-A509-400F-B84B-58AC4E5C61E2}" sibTransId="{9F04FA40-624A-4D44-8FA6-5E5F38365C9A}"/>
    <dgm:cxn modelId="{EAAF0C8A-4FC1-4464-8388-9930E93118A8}" type="presOf" srcId="{5AACC831-2A43-468A-85A5-9B515F494D66}" destId="{C973A861-D21A-40FC-ACD6-A5C8BB59CFD6}" srcOrd="0" destOrd="0" presId="urn:microsoft.com/office/officeart/2005/8/layout/hProcess3"/>
    <dgm:cxn modelId="{752CF3CE-0E22-4927-A029-E3E4F57B795D}" type="presOf" srcId="{74C51333-9A9D-4035-9374-BFEE3CC7DC27}" destId="{4F1A489F-F176-49D9-91A0-D0C887B613B6}" srcOrd="0" destOrd="0" presId="urn:microsoft.com/office/officeart/2005/8/layout/hProcess3"/>
    <dgm:cxn modelId="{755252FA-5354-4C2D-BF9B-FB6026BEAA01}" type="presParOf" srcId="{4F1A489F-F176-49D9-91A0-D0C887B613B6}" destId="{7E4199CE-FACE-48EA-B465-DD072F2BB8C8}" srcOrd="0" destOrd="0" presId="urn:microsoft.com/office/officeart/2005/8/layout/hProcess3"/>
    <dgm:cxn modelId="{3FA18568-2D70-461E-8269-76F64E7061FC}" type="presParOf" srcId="{4F1A489F-F176-49D9-91A0-D0C887B613B6}" destId="{DB1DB8F7-9728-4889-8239-B522E7E95002}" srcOrd="1" destOrd="0" presId="urn:microsoft.com/office/officeart/2005/8/layout/hProcess3"/>
    <dgm:cxn modelId="{AB7EDFFD-FD05-4386-A81D-C55AFC686B09}" type="presParOf" srcId="{DB1DB8F7-9728-4889-8239-B522E7E95002}" destId="{99F77F14-AF23-4EC6-B46B-7163FE61490A}" srcOrd="0" destOrd="0" presId="urn:microsoft.com/office/officeart/2005/8/layout/hProcess3"/>
    <dgm:cxn modelId="{C856885C-3BDD-4792-82F4-B0E286A7D8E7}" type="presParOf" srcId="{DB1DB8F7-9728-4889-8239-B522E7E95002}" destId="{732187EC-221B-4B15-A71E-A3140F16D6B5}" srcOrd="1" destOrd="0" presId="urn:microsoft.com/office/officeart/2005/8/layout/hProcess3"/>
    <dgm:cxn modelId="{A199295F-B4E2-4FDF-AFFC-DD9C5C57E91D}" type="presParOf" srcId="{732187EC-221B-4B15-A71E-A3140F16D6B5}" destId="{82A74A35-1D96-488B-A7F5-516C4AC2B98F}" srcOrd="0" destOrd="0" presId="urn:microsoft.com/office/officeart/2005/8/layout/hProcess3"/>
    <dgm:cxn modelId="{4127DD7B-C9F7-4957-9435-482D0D90BC48}" type="presParOf" srcId="{732187EC-221B-4B15-A71E-A3140F16D6B5}" destId="{C973A861-D21A-40FC-ACD6-A5C8BB59CFD6}" srcOrd="1" destOrd="0" presId="urn:microsoft.com/office/officeart/2005/8/layout/hProcess3"/>
    <dgm:cxn modelId="{A40AFA2F-140C-4DB0-A29F-9EEB690CF667}" type="presParOf" srcId="{732187EC-221B-4B15-A71E-A3140F16D6B5}" destId="{C9D568B3-885B-4EC7-9B05-F9E210E2BA23}" srcOrd="2" destOrd="0" presId="urn:microsoft.com/office/officeart/2005/8/layout/hProcess3"/>
    <dgm:cxn modelId="{4CFBFB04-58C5-41CE-AAC8-4AE10C02102F}" type="presParOf" srcId="{732187EC-221B-4B15-A71E-A3140F16D6B5}" destId="{2EA35254-138B-448C-B29A-6B0553A50892}" srcOrd="3" destOrd="0" presId="urn:microsoft.com/office/officeart/2005/8/layout/hProcess3"/>
    <dgm:cxn modelId="{23C4A76C-CB79-43B1-9D67-C1E17B18DA04}" type="presParOf" srcId="{DB1DB8F7-9728-4889-8239-B522E7E95002}" destId="{2998463E-AC16-42EC-B49B-92C126B29B8C}" srcOrd="2" destOrd="0" presId="urn:microsoft.com/office/officeart/2005/8/layout/hProcess3"/>
    <dgm:cxn modelId="{1FEFB0DD-5AA3-427C-A6E0-CD6524DB1160}" type="presParOf" srcId="{DB1DB8F7-9728-4889-8239-B522E7E95002}" destId="{A69042D1-1DF7-4E79-AC81-257329179BCE}" srcOrd="3" destOrd="0" presId="urn:microsoft.com/office/officeart/2005/8/layout/hProcess3"/>
    <dgm:cxn modelId="{76029840-647A-47AC-AE9F-6EA4BB9DA83F}" type="presParOf" srcId="{DB1DB8F7-9728-4889-8239-B522E7E95002}" destId="{728E5451-7250-43B9-B1C4-E94E6EE0AE9C}" srcOrd="4"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C6C35-71FE-46D3-8699-38F2D101240F}">
      <dsp:nvSpPr>
        <dsp:cNvPr id="0" name=""/>
        <dsp:cNvSpPr/>
      </dsp:nvSpPr>
      <dsp:spPr>
        <a:xfrm>
          <a:off x="0" y="460610"/>
          <a:ext cx="4869243"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8C81E4-4AAF-4809-9BC8-A70038A047B3}">
      <dsp:nvSpPr>
        <dsp:cNvPr id="0" name=""/>
        <dsp:cNvSpPr/>
      </dsp:nvSpPr>
      <dsp:spPr>
        <a:xfrm>
          <a:off x="243462" y="135890"/>
          <a:ext cx="340847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832" tIns="0" rIns="128832" bIns="0" numCol="1" spcCol="1270" anchor="ctr" anchorCtr="0">
          <a:noAutofit/>
        </a:bodyPr>
        <a:lstStyle/>
        <a:p>
          <a:pPr marL="0" lvl="0" indent="0" algn="l" defTabSz="977900">
            <a:lnSpc>
              <a:spcPct val="90000"/>
            </a:lnSpc>
            <a:spcBef>
              <a:spcPct val="0"/>
            </a:spcBef>
            <a:spcAft>
              <a:spcPct val="35000"/>
            </a:spcAft>
            <a:buNone/>
          </a:pPr>
          <a:r>
            <a:rPr lang="fr-BE" sz="2200" kern="1200" dirty="0"/>
            <a:t>Introduction</a:t>
          </a:r>
        </a:p>
      </dsp:txBody>
      <dsp:txXfrm>
        <a:off x="275165" y="167593"/>
        <a:ext cx="3345064" cy="586034"/>
      </dsp:txXfrm>
    </dsp:sp>
    <dsp:sp modelId="{8240FD86-275F-41A7-868B-D5042E052C3F}">
      <dsp:nvSpPr>
        <dsp:cNvPr id="0" name=""/>
        <dsp:cNvSpPr/>
      </dsp:nvSpPr>
      <dsp:spPr>
        <a:xfrm>
          <a:off x="0" y="1458530"/>
          <a:ext cx="4869243"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3BC6C-1192-4F1A-8DF8-22FC232670DA}">
      <dsp:nvSpPr>
        <dsp:cNvPr id="0" name=""/>
        <dsp:cNvSpPr/>
      </dsp:nvSpPr>
      <dsp:spPr>
        <a:xfrm>
          <a:off x="243462" y="1133810"/>
          <a:ext cx="340847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832" tIns="0" rIns="128832" bIns="0" numCol="1" spcCol="1270" anchor="ctr" anchorCtr="0">
          <a:noAutofit/>
        </a:bodyPr>
        <a:lstStyle/>
        <a:p>
          <a:pPr marL="0" lvl="0" indent="0" algn="l" defTabSz="977900">
            <a:lnSpc>
              <a:spcPct val="90000"/>
            </a:lnSpc>
            <a:spcBef>
              <a:spcPct val="0"/>
            </a:spcBef>
            <a:spcAft>
              <a:spcPct val="35000"/>
            </a:spcAft>
            <a:buNone/>
          </a:pPr>
          <a:r>
            <a:rPr lang="fr-BE" sz="2200" kern="1200" dirty="0"/>
            <a:t>Constats et enseignements</a:t>
          </a:r>
        </a:p>
      </dsp:txBody>
      <dsp:txXfrm>
        <a:off x="275165" y="1165513"/>
        <a:ext cx="3345064" cy="586034"/>
      </dsp:txXfrm>
    </dsp:sp>
    <dsp:sp modelId="{669FF49E-ABE9-4492-9870-663C743A6722}">
      <dsp:nvSpPr>
        <dsp:cNvPr id="0" name=""/>
        <dsp:cNvSpPr/>
      </dsp:nvSpPr>
      <dsp:spPr>
        <a:xfrm>
          <a:off x="0" y="2456450"/>
          <a:ext cx="4869243"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39FDAA-61B5-4993-9D12-0BCC38E68DD0}">
      <dsp:nvSpPr>
        <dsp:cNvPr id="0" name=""/>
        <dsp:cNvSpPr/>
      </dsp:nvSpPr>
      <dsp:spPr>
        <a:xfrm>
          <a:off x="243462" y="2131730"/>
          <a:ext cx="340847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832" tIns="0" rIns="128832" bIns="0" numCol="1" spcCol="1270" anchor="ctr" anchorCtr="0">
          <a:noAutofit/>
        </a:bodyPr>
        <a:lstStyle/>
        <a:p>
          <a:pPr marL="0" lvl="0" indent="0" algn="l" defTabSz="977900">
            <a:lnSpc>
              <a:spcPct val="90000"/>
            </a:lnSpc>
            <a:spcBef>
              <a:spcPct val="0"/>
            </a:spcBef>
            <a:spcAft>
              <a:spcPct val="35000"/>
            </a:spcAft>
            <a:buNone/>
          </a:pPr>
          <a:r>
            <a:rPr lang="fr-BE" sz="2200" kern="1200" dirty="0"/>
            <a:t>Recommandations</a:t>
          </a:r>
        </a:p>
      </dsp:txBody>
      <dsp:txXfrm>
        <a:off x="275165" y="2163433"/>
        <a:ext cx="3345064"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7FDAC-24FB-4892-B86A-80E77DF87B9A}">
      <dsp:nvSpPr>
        <dsp:cNvPr id="0" name=""/>
        <dsp:cNvSpPr/>
      </dsp:nvSpPr>
      <dsp:spPr>
        <a:xfrm rot="5400000">
          <a:off x="-118388" y="120430"/>
          <a:ext cx="789259" cy="5524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BE" sz="1500" kern="1200" dirty="0"/>
            <a:t>41%</a:t>
          </a:r>
        </a:p>
      </dsp:txBody>
      <dsp:txXfrm rot="-5400000">
        <a:off x="2" y="278282"/>
        <a:ext cx="552481" cy="236778"/>
      </dsp:txXfrm>
    </dsp:sp>
    <dsp:sp modelId="{ADAA4D59-123B-4048-A2A9-7E3F8B54DB31}">
      <dsp:nvSpPr>
        <dsp:cNvPr id="0" name=""/>
        <dsp:cNvSpPr/>
      </dsp:nvSpPr>
      <dsp:spPr>
        <a:xfrm rot="5400000">
          <a:off x="1975426" y="-1420904"/>
          <a:ext cx="513018" cy="33589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BE" sz="1500" kern="1200" dirty="0"/>
            <a:t>Congo/Burundi/Rwanda</a:t>
          </a:r>
        </a:p>
      </dsp:txBody>
      <dsp:txXfrm rot="-5400000">
        <a:off x="552481" y="27084"/>
        <a:ext cx="3333866" cy="462932"/>
      </dsp:txXfrm>
    </dsp:sp>
    <dsp:sp modelId="{9E0F3C03-FC14-4907-9D84-8B69F08B5403}">
      <dsp:nvSpPr>
        <dsp:cNvPr id="0" name=""/>
        <dsp:cNvSpPr/>
      </dsp:nvSpPr>
      <dsp:spPr>
        <a:xfrm rot="5400000">
          <a:off x="-118388" y="752490"/>
          <a:ext cx="789259" cy="5524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BE" sz="1500" kern="1200" dirty="0"/>
            <a:t>35%</a:t>
          </a:r>
        </a:p>
      </dsp:txBody>
      <dsp:txXfrm rot="-5400000">
        <a:off x="2" y="910342"/>
        <a:ext cx="552481" cy="236778"/>
      </dsp:txXfrm>
    </dsp:sp>
    <dsp:sp modelId="{FF982648-20A3-44EF-BA3D-241A76D503DC}">
      <dsp:nvSpPr>
        <dsp:cNvPr id="0" name=""/>
        <dsp:cNvSpPr/>
      </dsp:nvSpPr>
      <dsp:spPr>
        <a:xfrm rot="5400000">
          <a:off x="1975426" y="-788843"/>
          <a:ext cx="513018" cy="33589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BE" sz="1500" kern="1200" dirty="0"/>
            <a:t>Autres pays africains</a:t>
          </a:r>
        </a:p>
      </dsp:txBody>
      <dsp:txXfrm rot="-5400000">
        <a:off x="552481" y="659145"/>
        <a:ext cx="3333866" cy="462932"/>
      </dsp:txXfrm>
    </dsp:sp>
    <dsp:sp modelId="{F78D32E0-3E37-4C3F-B555-1EC9DDCC9917}">
      <dsp:nvSpPr>
        <dsp:cNvPr id="0" name=""/>
        <dsp:cNvSpPr/>
      </dsp:nvSpPr>
      <dsp:spPr>
        <a:xfrm rot="5400000">
          <a:off x="-118388" y="1384551"/>
          <a:ext cx="789259" cy="5524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BE" sz="1500" kern="1200" dirty="0"/>
            <a:t>26%</a:t>
          </a:r>
        </a:p>
      </dsp:txBody>
      <dsp:txXfrm rot="-5400000">
        <a:off x="2" y="1542403"/>
        <a:ext cx="552481" cy="236778"/>
      </dsp:txXfrm>
    </dsp:sp>
    <dsp:sp modelId="{E3A513C4-9DB3-4B4D-B3D3-40258E8AE0BD}">
      <dsp:nvSpPr>
        <dsp:cNvPr id="0" name=""/>
        <dsp:cNvSpPr/>
      </dsp:nvSpPr>
      <dsp:spPr>
        <a:xfrm rot="5400000">
          <a:off x="1975426" y="-156782"/>
          <a:ext cx="513018" cy="33589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BE" sz="1500" kern="1200" dirty="0"/>
            <a:t>Maghreb</a:t>
          </a:r>
        </a:p>
      </dsp:txBody>
      <dsp:txXfrm rot="-5400000">
        <a:off x="552481" y="1291206"/>
        <a:ext cx="3333866" cy="462932"/>
      </dsp:txXfrm>
    </dsp:sp>
    <dsp:sp modelId="{D967EF8F-8DEE-4437-8387-01B4BA295E94}">
      <dsp:nvSpPr>
        <dsp:cNvPr id="0" name=""/>
        <dsp:cNvSpPr/>
      </dsp:nvSpPr>
      <dsp:spPr>
        <a:xfrm rot="5400000">
          <a:off x="-118388" y="2016612"/>
          <a:ext cx="789259" cy="5524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BE" sz="1500" kern="1200" dirty="0"/>
            <a:t>14%</a:t>
          </a:r>
        </a:p>
      </dsp:txBody>
      <dsp:txXfrm rot="-5400000">
        <a:off x="2" y="2174464"/>
        <a:ext cx="552481" cy="236778"/>
      </dsp:txXfrm>
    </dsp:sp>
    <dsp:sp modelId="{CA6F0EC9-2C8D-44F0-9D3F-5FE780331F1E}">
      <dsp:nvSpPr>
        <dsp:cNvPr id="0" name=""/>
        <dsp:cNvSpPr/>
      </dsp:nvSpPr>
      <dsp:spPr>
        <a:xfrm rot="5400000">
          <a:off x="1975426" y="475277"/>
          <a:ext cx="513018" cy="33589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BE" sz="1500" kern="1200" dirty="0"/>
            <a:t>Pays </a:t>
          </a:r>
          <a:r>
            <a:rPr lang="fr-BE" sz="1500" kern="1200" dirty="0" err="1"/>
            <a:t>limitophes</a:t>
          </a:r>
          <a:endParaRPr lang="fr-BE" sz="1500" kern="1200" dirty="0"/>
        </a:p>
      </dsp:txBody>
      <dsp:txXfrm rot="-5400000">
        <a:off x="552481" y="1923266"/>
        <a:ext cx="3333866" cy="4629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2FE25-95F1-428C-A580-F8E09AF4D42C}">
      <dsp:nvSpPr>
        <dsp:cNvPr id="0" name=""/>
        <dsp:cNvSpPr/>
      </dsp:nvSpPr>
      <dsp:spPr>
        <a:xfrm>
          <a:off x="1813814" y="52434"/>
          <a:ext cx="2516861" cy="251686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r-BE" sz="1200" kern="1200" dirty="0"/>
            <a:t>Plus grand risque d’être au chômage</a:t>
          </a:r>
        </a:p>
      </dsp:txBody>
      <dsp:txXfrm>
        <a:off x="2149396" y="492885"/>
        <a:ext cx="1845698" cy="1132587"/>
      </dsp:txXfrm>
    </dsp:sp>
    <dsp:sp modelId="{AC8FFA58-B245-49C5-99F9-FF21A9C2A4C3}">
      <dsp:nvSpPr>
        <dsp:cNvPr id="0" name=""/>
        <dsp:cNvSpPr/>
      </dsp:nvSpPr>
      <dsp:spPr>
        <a:xfrm>
          <a:off x="2721982" y="1625472"/>
          <a:ext cx="2516861" cy="251686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r-BE" sz="1200" kern="1200" dirty="0"/>
            <a:t>Plus grand risque d’être confinées dans des métiers faiblement rémunérateurs, peu gratifiants et exigeants physiquement  (</a:t>
          </a:r>
          <a:r>
            <a:rPr lang="fr-BE" sz="1200" kern="1200" dirty="0" err="1"/>
            <a:t>horeca</a:t>
          </a:r>
          <a:r>
            <a:rPr lang="fr-BE" sz="1200" kern="1200" dirty="0"/>
            <a:t>, soins, nettoyage)</a:t>
          </a:r>
        </a:p>
      </dsp:txBody>
      <dsp:txXfrm>
        <a:off x="3491722" y="2275662"/>
        <a:ext cx="1510116" cy="1384273"/>
      </dsp:txXfrm>
    </dsp:sp>
    <dsp:sp modelId="{800437A5-1995-46A3-A21C-66C62601A59F}">
      <dsp:nvSpPr>
        <dsp:cNvPr id="0" name=""/>
        <dsp:cNvSpPr/>
      </dsp:nvSpPr>
      <dsp:spPr>
        <a:xfrm>
          <a:off x="905647" y="1625472"/>
          <a:ext cx="2516861" cy="251686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r-BE" sz="1200" kern="1200" dirty="0"/>
            <a:t>Plus grand risque d’être sans revenu de remplacement lorsqu’elles sont au chômage</a:t>
          </a:r>
        </a:p>
      </dsp:txBody>
      <dsp:txXfrm>
        <a:off x="1142651" y="2275662"/>
        <a:ext cx="1510116" cy="13842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6FB95-F9BA-43BD-B230-358DCEE806A8}">
      <dsp:nvSpPr>
        <dsp:cNvPr id="0" name=""/>
        <dsp:cNvSpPr/>
      </dsp:nvSpPr>
      <dsp:spPr>
        <a:xfrm>
          <a:off x="590" y="794704"/>
          <a:ext cx="1504219" cy="1805062"/>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fr-BE" sz="1700" kern="1200" dirty="0"/>
            <a:t>Focus 1</a:t>
          </a:r>
        </a:p>
      </dsp:txBody>
      <dsp:txXfrm rot="16200000">
        <a:off x="-589063" y="1384358"/>
        <a:ext cx="1480151" cy="300843"/>
      </dsp:txXfrm>
    </dsp:sp>
    <dsp:sp modelId="{12AE9B10-6339-4D14-B059-0DA6F7CD8312}">
      <dsp:nvSpPr>
        <dsp:cNvPr id="0" name=""/>
        <dsp:cNvSpPr/>
      </dsp:nvSpPr>
      <dsp:spPr>
        <a:xfrm>
          <a:off x="301434" y="794704"/>
          <a:ext cx="1120643" cy="18050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444500">
            <a:lnSpc>
              <a:spcPct val="90000"/>
            </a:lnSpc>
            <a:spcBef>
              <a:spcPct val="0"/>
            </a:spcBef>
            <a:spcAft>
              <a:spcPct val="35000"/>
            </a:spcAft>
            <a:buNone/>
          </a:pPr>
          <a:r>
            <a:rPr lang="fr-BE" sz="1000" kern="1200" dirty="0"/>
            <a:t>Les femmes </a:t>
          </a:r>
          <a:r>
            <a:rPr lang="fr-BE" sz="1000" kern="1200" dirty="0" err="1"/>
            <a:t>afrodescendantes</a:t>
          </a:r>
          <a:r>
            <a:rPr lang="fr-BE" sz="1000" kern="1200" dirty="0"/>
            <a:t> rencontrent plus massivement le désavantage de la monoparentalité sur le marché de l’emploi</a:t>
          </a:r>
        </a:p>
      </dsp:txBody>
      <dsp:txXfrm>
        <a:off x="301434" y="794704"/>
        <a:ext cx="1120643" cy="1805062"/>
      </dsp:txXfrm>
    </dsp:sp>
    <dsp:sp modelId="{311CFD9C-D977-443D-8825-B02C8BECDAA0}">
      <dsp:nvSpPr>
        <dsp:cNvPr id="0" name=""/>
        <dsp:cNvSpPr/>
      </dsp:nvSpPr>
      <dsp:spPr>
        <a:xfrm>
          <a:off x="1557457" y="794704"/>
          <a:ext cx="1504219" cy="1805062"/>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fr-BE" sz="1700" kern="1200" dirty="0"/>
            <a:t>Focus 2</a:t>
          </a:r>
        </a:p>
      </dsp:txBody>
      <dsp:txXfrm rot="16200000">
        <a:off x="967803" y="1384358"/>
        <a:ext cx="1480151" cy="300843"/>
      </dsp:txXfrm>
    </dsp:sp>
    <dsp:sp modelId="{AEAF542A-AD9A-4149-8AAC-E50C9C0BB093}">
      <dsp:nvSpPr>
        <dsp:cNvPr id="0" name=""/>
        <dsp:cNvSpPr/>
      </dsp:nvSpPr>
      <dsp:spPr>
        <a:xfrm rot="5400000">
          <a:off x="1432424" y="2228347"/>
          <a:ext cx="265107" cy="22563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66C49C-8D74-45D7-8E7A-7688E39E8D25}">
      <dsp:nvSpPr>
        <dsp:cNvPr id="0" name=""/>
        <dsp:cNvSpPr/>
      </dsp:nvSpPr>
      <dsp:spPr>
        <a:xfrm>
          <a:off x="1858301" y="794704"/>
          <a:ext cx="1120643" cy="18050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444500">
            <a:lnSpc>
              <a:spcPct val="90000"/>
            </a:lnSpc>
            <a:spcBef>
              <a:spcPct val="0"/>
            </a:spcBef>
            <a:spcAft>
              <a:spcPct val="35000"/>
            </a:spcAft>
            <a:buNone/>
          </a:pPr>
          <a:r>
            <a:rPr lang="fr-BE" sz="1000" kern="1200" dirty="0"/>
            <a:t>Les femmes d’origine maghrébine et turque rencontrent des freins spécifiques à l’emploi, à l’entrecroisement du genre, de l’origine et de l’appartenance visible à une religion</a:t>
          </a:r>
        </a:p>
      </dsp:txBody>
      <dsp:txXfrm>
        <a:off x="1858301" y="794704"/>
        <a:ext cx="1120643" cy="18050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47068-D50F-4128-9A1C-562D40EFBEB2}">
      <dsp:nvSpPr>
        <dsp:cNvPr id="0" name=""/>
        <dsp:cNvSpPr/>
      </dsp:nvSpPr>
      <dsp:spPr>
        <a:xfrm>
          <a:off x="0" y="313760"/>
          <a:ext cx="6096000" cy="7333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BE" sz="2000" kern="1200" dirty="0"/>
            <a:t>Il y a d’une part une forte corrélation entre les variables de territoire et d’origine</a:t>
          </a:r>
        </a:p>
      </dsp:txBody>
      <dsp:txXfrm>
        <a:off x="35801" y="349561"/>
        <a:ext cx="6024398" cy="661790"/>
      </dsp:txXfrm>
    </dsp:sp>
    <dsp:sp modelId="{C35143B5-DD1A-4344-A5E6-7349ADB29C90}">
      <dsp:nvSpPr>
        <dsp:cNvPr id="0" name=""/>
        <dsp:cNvSpPr/>
      </dsp:nvSpPr>
      <dsp:spPr>
        <a:xfrm>
          <a:off x="0" y="1047152"/>
          <a:ext cx="6096000" cy="96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BE" sz="1600" kern="1200" dirty="0"/>
            <a:t>Les chercheurs d’emploi d’origine turque, maghrébine, subsaharienne et de l’UE de l’Est résident plus souvent dans le croissant pauvre que leurs homologues d’origine belge</a:t>
          </a:r>
        </a:p>
        <a:p>
          <a:pPr marL="114300" lvl="1" indent="-114300" algn="l" defTabSz="533400">
            <a:lnSpc>
              <a:spcPct val="90000"/>
            </a:lnSpc>
            <a:spcBef>
              <a:spcPct val="0"/>
            </a:spcBef>
            <a:spcAft>
              <a:spcPct val="20000"/>
            </a:spcAft>
            <a:buChar char="•"/>
          </a:pPr>
          <a:endParaRPr lang="fr-BE" sz="1200" kern="1200" dirty="0"/>
        </a:p>
      </dsp:txBody>
      <dsp:txXfrm>
        <a:off x="0" y="1047152"/>
        <a:ext cx="6096000" cy="969301"/>
      </dsp:txXfrm>
    </dsp:sp>
    <dsp:sp modelId="{21FF1315-7342-4FA2-8803-086968491418}">
      <dsp:nvSpPr>
        <dsp:cNvPr id="0" name=""/>
        <dsp:cNvSpPr/>
      </dsp:nvSpPr>
      <dsp:spPr>
        <a:xfrm>
          <a:off x="0" y="1884286"/>
          <a:ext cx="6096000" cy="745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BE" sz="2000" kern="1200" dirty="0"/>
            <a:t>Il y a d’autre part une forte corrélation entre le quartier de résidence et la probabilité d’accéder à l’emploi</a:t>
          </a:r>
        </a:p>
      </dsp:txBody>
      <dsp:txXfrm>
        <a:off x="36373" y="1920659"/>
        <a:ext cx="6023254" cy="672352"/>
      </dsp:txXfrm>
    </dsp:sp>
    <dsp:sp modelId="{FD902048-DC09-4F4A-BED4-D410F5BACAD0}">
      <dsp:nvSpPr>
        <dsp:cNvPr id="0" name=""/>
        <dsp:cNvSpPr/>
      </dsp:nvSpPr>
      <dsp:spPr>
        <a:xfrm>
          <a:off x="0" y="2761552"/>
          <a:ext cx="6096000" cy="98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BE" sz="1600" kern="1200" dirty="0"/>
            <a:t>La part de temps passée à l’emploi des jeunes est systématiquement plus faible dans le croissant pauvre qu’ailleurs en Région bruxelloise</a:t>
          </a:r>
        </a:p>
        <a:p>
          <a:pPr marL="114300" lvl="1" indent="-114300" algn="l" defTabSz="533400">
            <a:lnSpc>
              <a:spcPct val="90000"/>
            </a:lnSpc>
            <a:spcBef>
              <a:spcPct val="0"/>
            </a:spcBef>
            <a:spcAft>
              <a:spcPct val="20000"/>
            </a:spcAft>
            <a:buChar char="•"/>
          </a:pPr>
          <a:endParaRPr lang="fr-BE" sz="1200" kern="1200" dirty="0"/>
        </a:p>
      </dsp:txBody>
      <dsp:txXfrm>
        <a:off x="0" y="2761552"/>
        <a:ext cx="6096000" cy="9886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69BA4-4EDD-4F1D-87E8-A2834697FC17}">
      <dsp:nvSpPr>
        <dsp:cNvPr id="0" name=""/>
        <dsp:cNvSpPr/>
      </dsp:nvSpPr>
      <dsp:spPr>
        <a:xfrm>
          <a:off x="5152084" y="4838547"/>
          <a:ext cx="324143" cy="91440"/>
        </a:xfrm>
        <a:custGeom>
          <a:avLst/>
          <a:gdLst/>
          <a:ahLst/>
          <a:cxnLst/>
          <a:rect l="0" t="0" r="0" b="0"/>
          <a:pathLst>
            <a:path>
              <a:moveTo>
                <a:pt x="0" y="45720"/>
              </a:moveTo>
              <a:lnTo>
                <a:pt x="32414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5306052" y="4876163"/>
        <a:ext cx="16207" cy="16207"/>
      </dsp:txXfrm>
    </dsp:sp>
    <dsp:sp modelId="{3A856B74-17FA-40FC-8750-1A98531985D4}">
      <dsp:nvSpPr>
        <dsp:cNvPr id="0" name=""/>
        <dsp:cNvSpPr/>
      </dsp:nvSpPr>
      <dsp:spPr>
        <a:xfrm>
          <a:off x="3207221" y="2568072"/>
          <a:ext cx="324143" cy="2316195"/>
        </a:xfrm>
        <a:custGeom>
          <a:avLst/>
          <a:gdLst/>
          <a:ahLst/>
          <a:cxnLst/>
          <a:rect l="0" t="0" r="0" b="0"/>
          <a:pathLst>
            <a:path>
              <a:moveTo>
                <a:pt x="0" y="0"/>
              </a:moveTo>
              <a:lnTo>
                <a:pt x="162071" y="0"/>
              </a:lnTo>
              <a:lnTo>
                <a:pt x="162071" y="2316195"/>
              </a:lnTo>
              <a:lnTo>
                <a:pt x="324143" y="23161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BE" sz="800" kern="1200"/>
        </a:p>
      </dsp:txBody>
      <dsp:txXfrm>
        <a:off x="3310824" y="3667700"/>
        <a:ext cx="116938" cy="116938"/>
      </dsp:txXfrm>
    </dsp:sp>
    <dsp:sp modelId="{D37E67C4-ED7D-4607-94A2-2DAEA195ECC3}">
      <dsp:nvSpPr>
        <dsp:cNvPr id="0" name=""/>
        <dsp:cNvSpPr/>
      </dsp:nvSpPr>
      <dsp:spPr>
        <a:xfrm>
          <a:off x="5152084" y="3648963"/>
          <a:ext cx="324143" cy="617652"/>
        </a:xfrm>
        <a:custGeom>
          <a:avLst/>
          <a:gdLst/>
          <a:ahLst/>
          <a:cxnLst/>
          <a:rect l="0" t="0" r="0" b="0"/>
          <a:pathLst>
            <a:path>
              <a:moveTo>
                <a:pt x="0" y="0"/>
              </a:moveTo>
              <a:lnTo>
                <a:pt x="162071" y="0"/>
              </a:lnTo>
              <a:lnTo>
                <a:pt x="162071" y="617652"/>
              </a:lnTo>
              <a:lnTo>
                <a:pt x="324143" y="6176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5296717" y="3940350"/>
        <a:ext cx="34877" cy="34877"/>
      </dsp:txXfrm>
    </dsp:sp>
    <dsp:sp modelId="{0BF01901-434E-4B16-899B-89ED11B9669E}">
      <dsp:nvSpPr>
        <dsp:cNvPr id="0" name=""/>
        <dsp:cNvSpPr/>
      </dsp:nvSpPr>
      <dsp:spPr>
        <a:xfrm>
          <a:off x="5152084" y="3603243"/>
          <a:ext cx="324143" cy="91440"/>
        </a:xfrm>
        <a:custGeom>
          <a:avLst/>
          <a:gdLst/>
          <a:ahLst/>
          <a:cxnLst/>
          <a:rect l="0" t="0" r="0" b="0"/>
          <a:pathLst>
            <a:path>
              <a:moveTo>
                <a:pt x="0" y="45720"/>
              </a:moveTo>
              <a:lnTo>
                <a:pt x="32414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5306052" y="3640859"/>
        <a:ext cx="16207" cy="16207"/>
      </dsp:txXfrm>
    </dsp:sp>
    <dsp:sp modelId="{153D83C6-1A06-407A-957A-DB51950C64CF}">
      <dsp:nvSpPr>
        <dsp:cNvPr id="0" name=""/>
        <dsp:cNvSpPr/>
      </dsp:nvSpPr>
      <dsp:spPr>
        <a:xfrm>
          <a:off x="5152084" y="3031311"/>
          <a:ext cx="324143" cy="617652"/>
        </a:xfrm>
        <a:custGeom>
          <a:avLst/>
          <a:gdLst/>
          <a:ahLst/>
          <a:cxnLst/>
          <a:rect l="0" t="0" r="0" b="0"/>
          <a:pathLst>
            <a:path>
              <a:moveTo>
                <a:pt x="0" y="617652"/>
              </a:moveTo>
              <a:lnTo>
                <a:pt x="162071" y="617652"/>
              </a:lnTo>
              <a:lnTo>
                <a:pt x="162071" y="0"/>
              </a:lnTo>
              <a:lnTo>
                <a:pt x="32414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5296717" y="3322698"/>
        <a:ext cx="34877" cy="34877"/>
      </dsp:txXfrm>
    </dsp:sp>
    <dsp:sp modelId="{9F9DF0A9-CFBD-4C08-8910-026DCD81526F}">
      <dsp:nvSpPr>
        <dsp:cNvPr id="0" name=""/>
        <dsp:cNvSpPr/>
      </dsp:nvSpPr>
      <dsp:spPr>
        <a:xfrm>
          <a:off x="3207221" y="2568072"/>
          <a:ext cx="324143" cy="1080891"/>
        </a:xfrm>
        <a:custGeom>
          <a:avLst/>
          <a:gdLst/>
          <a:ahLst/>
          <a:cxnLst/>
          <a:rect l="0" t="0" r="0" b="0"/>
          <a:pathLst>
            <a:path>
              <a:moveTo>
                <a:pt x="0" y="0"/>
              </a:moveTo>
              <a:lnTo>
                <a:pt x="162071" y="0"/>
              </a:lnTo>
              <a:lnTo>
                <a:pt x="162071" y="1080891"/>
              </a:lnTo>
              <a:lnTo>
                <a:pt x="324143" y="10808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3341082" y="3080306"/>
        <a:ext cx="56422" cy="56422"/>
      </dsp:txXfrm>
    </dsp:sp>
    <dsp:sp modelId="{782C49F0-C5FB-4A8A-AC6E-4D0CE587D3A6}">
      <dsp:nvSpPr>
        <dsp:cNvPr id="0" name=""/>
        <dsp:cNvSpPr/>
      </dsp:nvSpPr>
      <dsp:spPr>
        <a:xfrm>
          <a:off x="5152084" y="2367938"/>
          <a:ext cx="324143" cy="91440"/>
        </a:xfrm>
        <a:custGeom>
          <a:avLst/>
          <a:gdLst/>
          <a:ahLst/>
          <a:cxnLst/>
          <a:rect l="0" t="0" r="0" b="0"/>
          <a:pathLst>
            <a:path>
              <a:moveTo>
                <a:pt x="0" y="45720"/>
              </a:moveTo>
              <a:lnTo>
                <a:pt x="32414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5306052" y="2405555"/>
        <a:ext cx="16207" cy="16207"/>
      </dsp:txXfrm>
    </dsp:sp>
    <dsp:sp modelId="{87DB5991-D31F-428C-9F54-9161AF802589}">
      <dsp:nvSpPr>
        <dsp:cNvPr id="0" name=""/>
        <dsp:cNvSpPr/>
      </dsp:nvSpPr>
      <dsp:spPr>
        <a:xfrm>
          <a:off x="3207221" y="2413658"/>
          <a:ext cx="324143" cy="154413"/>
        </a:xfrm>
        <a:custGeom>
          <a:avLst/>
          <a:gdLst/>
          <a:ahLst/>
          <a:cxnLst/>
          <a:rect l="0" t="0" r="0" b="0"/>
          <a:pathLst>
            <a:path>
              <a:moveTo>
                <a:pt x="0" y="154413"/>
              </a:moveTo>
              <a:lnTo>
                <a:pt x="162071" y="154413"/>
              </a:lnTo>
              <a:lnTo>
                <a:pt x="162071" y="0"/>
              </a:lnTo>
              <a:lnTo>
                <a:pt x="32414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3360317" y="2481889"/>
        <a:ext cx="17952" cy="17952"/>
      </dsp:txXfrm>
    </dsp:sp>
    <dsp:sp modelId="{58F9F62F-8FA2-4C1A-8BAC-272BA25C00B1}">
      <dsp:nvSpPr>
        <dsp:cNvPr id="0" name=""/>
        <dsp:cNvSpPr/>
      </dsp:nvSpPr>
      <dsp:spPr>
        <a:xfrm>
          <a:off x="5152084" y="1487180"/>
          <a:ext cx="324143" cy="308826"/>
        </a:xfrm>
        <a:custGeom>
          <a:avLst/>
          <a:gdLst/>
          <a:ahLst/>
          <a:cxnLst/>
          <a:rect l="0" t="0" r="0" b="0"/>
          <a:pathLst>
            <a:path>
              <a:moveTo>
                <a:pt x="0" y="0"/>
              </a:moveTo>
              <a:lnTo>
                <a:pt x="162071" y="0"/>
              </a:lnTo>
              <a:lnTo>
                <a:pt x="162071" y="308826"/>
              </a:lnTo>
              <a:lnTo>
                <a:pt x="324143" y="3088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5302963" y="1630401"/>
        <a:ext cx="22385" cy="22385"/>
      </dsp:txXfrm>
    </dsp:sp>
    <dsp:sp modelId="{AB061FAF-A1B3-4D08-A35E-30A692091DF3}">
      <dsp:nvSpPr>
        <dsp:cNvPr id="0" name=""/>
        <dsp:cNvSpPr/>
      </dsp:nvSpPr>
      <dsp:spPr>
        <a:xfrm>
          <a:off x="5152084" y="1178354"/>
          <a:ext cx="324143" cy="308826"/>
        </a:xfrm>
        <a:custGeom>
          <a:avLst/>
          <a:gdLst/>
          <a:ahLst/>
          <a:cxnLst/>
          <a:rect l="0" t="0" r="0" b="0"/>
          <a:pathLst>
            <a:path>
              <a:moveTo>
                <a:pt x="0" y="308826"/>
              </a:moveTo>
              <a:lnTo>
                <a:pt x="162071" y="308826"/>
              </a:lnTo>
              <a:lnTo>
                <a:pt x="162071" y="0"/>
              </a:lnTo>
              <a:lnTo>
                <a:pt x="32414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5302963" y="1321575"/>
        <a:ext cx="22385" cy="22385"/>
      </dsp:txXfrm>
    </dsp:sp>
    <dsp:sp modelId="{FA194A76-7782-41DA-A74D-F9E48BBE7FD0}">
      <dsp:nvSpPr>
        <dsp:cNvPr id="0" name=""/>
        <dsp:cNvSpPr/>
      </dsp:nvSpPr>
      <dsp:spPr>
        <a:xfrm>
          <a:off x="3207221" y="1487180"/>
          <a:ext cx="324143" cy="1080891"/>
        </a:xfrm>
        <a:custGeom>
          <a:avLst/>
          <a:gdLst/>
          <a:ahLst/>
          <a:cxnLst/>
          <a:rect l="0" t="0" r="0" b="0"/>
          <a:pathLst>
            <a:path>
              <a:moveTo>
                <a:pt x="0" y="1080891"/>
              </a:moveTo>
              <a:lnTo>
                <a:pt x="162071" y="1080891"/>
              </a:lnTo>
              <a:lnTo>
                <a:pt x="162071" y="0"/>
              </a:lnTo>
              <a:lnTo>
                <a:pt x="32414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3341082" y="1999415"/>
        <a:ext cx="56422" cy="56422"/>
      </dsp:txXfrm>
    </dsp:sp>
    <dsp:sp modelId="{0755635D-5669-4448-B77F-1C13760F8225}">
      <dsp:nvSpPr>
        <dsp:cNvPr id="0" name=""/>
        <dsp:cNvSpPr/>
      </dsp:nvSpPr>
      <dsp:spPr>
        <a:xfrm>
          <a:off x="3207221" y="869528"/>
          <a:ext cx="324143" cy="1698543"/>
        </a:xfrm>
        <a:custGeom>
          <a:avLst/>
          <a:gdLst/>
          <a:ahLst/>
          <a:cxnLst/>
          <a:rect l="0" t="0" r="0" b="0"/>
          <a:pathLst>
            <a:path>
              <a:moveTo>
                <a:pt x="0" y="1698543"/>
              </a:moveTo>
              <a:lnTo>
                <a:pt x="162071" y="1698543"/>
              </a:lnTo>
              <a:lnTo>
                <a:pt x="162071" y="0"/>
              </a:lnTo>
              <a:lnTo>
                <a:pt x="32414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BE" sz="600" kern="1200"/>
        </a:p>
      </dsp:txBody>
      <dsp:txXfrm>
        <a:off x="3326063" y="1675570"/>
        <a:ext cx="86459" cy="86459"/>
      </dsp:txXfrm>
    </dsp:sp>
    <dsp:sp modelId="{96ECF55F-6557-4B2E-8D40-B52A1F2A8D82}">
      <dsp:nvSpPr>
        <dsp:cNvPr id="0" name=""/>
        <dsp:cNvSpPr/>
      </dsp:nvSpPr>
      <dsp:spPr>
        <a:xfrm>
          <a:off x="5152084" y="206156"/>
          <a:ext cx="324143" cy="91440"/>
        </a:xfrm>
        <a:custGeom>
          <a:avLst/>
          <a:gdLst/>
          <a:ahLst/>
          <a:cxnLst/>
          <a:rect l="0" t="0" r="0" b="0"/>
          <a:pathLst>
            <a:path>
              <a:moveTo>
                <a:pt x="0" y="45720"/>
              </a:moveTo>
              <a:lnTo>
                <a:pt x="32414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5306052" y="243773"/>
        <a:ext cx="16207" cy="16207"/>
      </dsp:txXfrm>
    </dsp:sp>
    <dsp:sp modelId="{8CF0A47B-E334-4D23-8C7C-D7B0F923C3FE}">
      <dsp:nvSpPr>
        <dsp:cNvPr id="0" name=""/>
        <dsp:cNvSpPr/>
      </dsp:nvSpPr>
      <dsp:spPr>
        <a:xfrm>
          <a:off x="3207221" y="251876"/>
          <a:ext cx="324143" cy="2316195"/>
        </a:xfrm>
        <a:custGeom>
          <a:avLst/>
          <a:gdLst/>
          <a:ahLst/>
          <a:cxnLst/>
          <a:rect l="0" t="0" r="0" b="0"/>
          <a:pathLst>
            <a:path>
              <a:moveTo>
                <a:pt x="0" y="2316195"/>
              </a:moveTo>
              <a:lnTo>
                <a:pt x="162071" y="2316195"/>
              </a:lnTo>
              <a:lnTo>
                <a:pt x="162071" y="0"/>
              </a:lnTo>
              <a:lnTo>
                <a:pt x="32414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BE" sz="800" kern="1200"/>
        </a:p>
      </dsp:txBody>
      <dsp:txXfrm>
        <a:off x="3310824" y="1351505"/>
        <a:ext cx="116938" cy="116938"/>
      </dsp:txXfrm>
    </dsp:sp>
    <dsp:sp modelId="{37FE3957-E45D-429B-A495-41E6C366DCC5}">
      <dsp:nvSpPr>
        <dsp:cNvPr id="0" name=""/>
        <dsp:cNvSpPr/>
      </dsp:nvSpPr>
      <dsp:spPr>
        <a:xfrm rot="16200000">
          <a:off x="1509697" y="2170867"/>
          <a:ext cx="2600640" cy="7944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BE" sz="1200" kern="1200" dirty="0"/>
            <a:t>Recommandations formulées sur base des constats de l’étude et en concertation avec des acteurs institutionnels et académiques</a:t>
          </a:r>
        </a:p>
      </dsp:txBody>
      <dsp:txXfrm>
        <a:off x="1509697" y="2170867"/>
        <a:ext cx="2600640" cy="794409"/>
      </dsp:txXfrm>
    </dsp:sp>
    <dsp:sp modelId="{A085F41D-9BBC-4794-BB9B-FCA9638F6220}">
      <dsp:nvSpPr>
        <dsp:cNvPr id="0" name=""/>
        <dsp:cNvSpPr/>
      </dsp:nvSpPr>
      <dsp:spPr>
        <a:xfrm>
          <a:off x="3531365" y="4816"/>
          <a:ext cx="1620718" cy="49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BE" sz="700" kern="1200" dirty="0"/>
            <a:t>Systématiser l’usage de la variable origine dans les statistiques du chômage et de l’emploi</a:t>
          </a:r>
        </a:p>
      </dsp:txBody>
      <dsp:txXfrm>
        <a:off x="3531365" y="4816"/>
        <a:ext cx="1620718" cy="494121"/>
      </dsp:txXfrm>
    </dsp:sp>
    <dsp:sp modelId="{753EA325-4A20-4EC2-A61B-85463CD5D0B8}">
      <dsp:nvSpPr>
        <dsp:cNvPr id="0" name=""/>
        <dsp:cNvSpPr/>
      </dsp:nvSpPr>
      <dsp:spPr>
        <a:xfrm>
          <a:off x="5476228" y="4816"/>
          <a:ext cx="1620718" cy="49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BE" sz="700" kern="1200" dirty="0"/>
            <a:t>Inclure de manière systématique et transversale dans les travaux de </a:t>
          </a:r>
          <a:r>
            <a:rPr lang="fr-BE" sz="700" kern="1200" dirty="0" err="1"/>
            <a:t>view.brussels</a:t>
          </a:r>
          <a:r>
            <a:rPr lang="fr-BE" sz="700" kern="1200" dirty="0"/>
            <a:t> la variable origine au même titre que le genre</a:t>
          </a:r>
        </a:p>
      </dsp:txBody>
      <dsp:txXfrm>
        <a:off x="5476228" y="4816"/>
        <a:ext cx="1620718" cy="494121"/>
      </dsp:txXfrm>
    </dsp:sp>
    <dsp:sp modelId="{65178905-4A02-4E88-8BD8-1F38E9EE79B6}">
      <dsp:nvSpPr>
        <dsp:cNvPr id="0" name=""/>
        <dsp:cNvSpPr/>
      </dsp:nvSpPr>
      <dsp:spPr>
        <a:xfrm>
          <a:off x="3531365" y="622468"/>
          <a:ext cx="1620718" cy="49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BE" sz="700" kern="1200" dirty="0"/>
            <a:t>Renforcer les outils de contrôle (« ordonnance </a:t>
          </a:r>
          <a:r>
            <a:rPr lang="fr-BE" sz="700" kern="1200" dirty="0" err="1"/>
            <a:t>testing</a:t>
          </a:r>
          <a:r>
            <a:rPr lang="fr-BE" sz="700" kern="1200" dirty="0"/>
            <a:t> » du  16/11/2017) afin de permettre de mener des contrôles de manière proactive</a:t>
          </a:r>
        </a:p>
      </dsp:txBody>
      <dsp:txXfrm>
        <a:off x="3531365" y="622468"/>
        <a:ext cx="1620718" cy="494121"/>
      </dsp:txXfrm>
    </dsp:sp>
    <dsp:sp modelId="{8C24E466-33BD-4641-AE97-AF6506A2973B}">
      <dsp:nvSpPr>
        <dsp:cNvPr id="0" name=""/>
        <dsp:cNvSpPr/>
      </dsp:nvSpPr>
      <dsp:spPr>
        <a:xfrm>
          <a:off x="3531365" y="1240120"/>
          <a:ext cx="1620718" cy="49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BE" sz="700" kern="1200" dirty="0"/>
            <a:t>Renforcer les outils de lutte contre les discriminations à l’emploi et de promotion de la diversité</a:t>
          </a:r>
        </a:p>
      </dsp:txBody>
      <dsp:txXfrm>
        <a:off x="3531365" y="1240120"/>
        <a:ext cx="1620718" cy="494121"/>
      </dsp:txXfrm>
    </dsp:sp>
    <dsp:sp modelId="{F37B1DAD-E71F-4514-9266-5079B284841C}">
      <dsp:nvSpPr>
        <dsp:cNvPr id="0" name=""/>
        <dsp:cNvSpPr/>
      </dsp:nvSpPr>
      <dsp:spPr>
        <a:xfrm>
          <a:off x="5476228" y="931294"/>
          <a:ext cx="1620718" cy="49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BE" sz="700" kern="1200" dirty="0"/>
            <a:t>Consolider le rôle d’</a:t>
          </a:r>
          <a:r>
            <a:rPr lang="fr-BE" sz="700" kern="1200" dirty="0" err="1"/>
            <a:t>Actiris</a:t>
          </a:r>
          <a:r>
            <a:rPr lang="fr-BE" sz="700" kern="1200" dirty="0"/>
            <a:t> Inclusive anti-discrimination </a:t>
          </a:r>
        </a:p>
      </dsp:txBody>
      <dsp:txXfrm>
        <a:off x="5476228" y="931294"/>
        <a:ext cx="1620718" cy="494121"/>
      </dsp:txXfrm>
    </dsp:sp>
    <dsp:sp modelId="{95D9BB86-BCB2-4DCB-AB4A-0995CFC40FB3}">
      <dsp:nvSpPr>
        <dsp:cNvPr id="0" name=""/>
        <dsp:cNvSpPr/>
      </dsp:nvSpPr>
      <dsp:spPr>
        <a:xfrm>
          <a:off x="5476228" y="1548946"/>
          <a:ext cx="1620718" cy="49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BE" sz="700" kern="1200" dirty="0"/>
            <a:t>Conditionner, pour toute entreprise, l’octroi d’une aide à l’embauche à la conclusion et à la mise en œuvre d’un plan de diversité</a:t>
          </a:r>
        </a:p>
      </dsp:txBody>
      <dsp:txXfrm>
        <a:off x="5476228" y="1548946"/>
        <a:ext cx="1620718" cy="494121"/>
      </dsp:txXfrm>
    </dsp:sp>
    <dsp:sp modelId="{65237BA9-8966-4290-9A61-30EFD3FD7946}">
      <dsp:nvSpPr>
        <dsp:cNvPr id="0" name=""/>
        <dsp:cNvSpPr/>
      </dsp:nvSpPr>
      <dsp:spPr>
        <a:xfrm>
          <a:off x="3531365" y="2166598"/>
          <a:ext cx="1620718" cy="49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BE" sz="700" kern="1200" dirty="0"/>
            <a:t>Renforcer les actions mises en œuvre au niveau sectoriel</a:t>
          </a:r>
        </a:p>
      </dsp:txBody>
      <dsp:txXfrm>
        <a:off x="3531365" y="2166598"/>
        <a:ext cx="1620718" cy="494121"/>
      </dsp:txXfrm>
    </dsp:sp>
    <dsp:sp modelId="{0815A0E3-A726-46D6-A7BC-C13C2D6B1297}">
      <dsp:nvSpPr>
        <dsp:cNvPr id="0" name=""/>
        <dsp:cNvSpPr/>
      </dsp:nvSpPr>
      <dsp:spPr>
        <a:xfrm>
          <a:off x="5476228" y="2166598"/>
          <a:ext cx="1620718" cy="49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BE" sz="700" kern="1200" dirty="0"/>
            <a:t>Inciter les partenaires sociaux à mettre en œuvre des programmes d’action positive au niveau sectoriel et à définir des objectifs chiffrés sur base de l’origine</a:t>
          </a:r>
        </a:p>
      </dsp:txBody>
      <dsp:txXfrm>
        <a:off x="5476228" y="2166598"/>
        <a:ext cx="1620718" cy="494121"/>
      </dsp:txXfrm>
    </dsp:sp>
    <dsp:sp modelId="{390A4802-3E9E-4857-8D1F-8366F06E9F91}">
      <dsp:nvSpPr>
        <dsp:cNvPr id="0" name=""/>
        <dsp:cNvSpPr/>
      </dsp:nvSpPr>
      <dsp:spPr>
        <a:xfrm>
          <a:off x="3531365" y="3401902"/>
          <a:ext cx="1620718" cy="49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BE" sz="700" kern="1200" dirty="0"/>
            <a:t>Accroître la représentativité sur base de l’origine  au sein des institutions publiques</a:t>
          </a:r>
        </a:p>
      </dsp:txBody>
      <dsp:txXfrm>
        <a:off x="3531365" y="3401902"/>
        <a:ext cx="1620718" cy="494121"/>
      </dsp:txXfrm>
    </dsp:sp>
    <dsp:sp modelId="{16CB052F-B852-4B7E-BE6A-69606CED0AD3}">
      <dsp:nvSpPr>
        <dsp:cNvPr id="0" name=""/>
        <dsp:cNvSpPr/>
      </dsp:nvSpPr>
      <dsp:spPr>
        <a:xfrm>
          <a:off x="5476228" y="2784250"/>
          <a:ext cx="1620718" cy="49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BE" sz="700" kern="1200" dirty="0"/>
            <a:t>Introduire des objectifs chiffrés contraignants sur base de l’origine dans les plans de diversité des entreprises publiques locales et régionales</a:t>
          </a:r>
        </a:p>
      </dsp:txBody>
      <dsp:txXfrm>
        <a:off x="5476228" y="2784250"/>
        <a:ext cx="1620718" cy="494121"/>
      </dsp:txXfrm>
    </dsp:sp>
    <dsp:sp modelId="{258F5D85-25D6-4F5B-923A-E9FC352B4D2B}">
      <dsp:nvSpPr>
        <dsp:cNvPr id="0" name=""/>
        <dsp:cNvSpPr/>
      </dsp:nvSpPr>
      <dsp:spPr>
        <a:xfrm>
          <a:off x="5476228" y="3401902"/>
          <a:ext cx="1620718" cy="49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BE" sz="700" kern="1200" dirty="0"/>
            <a:t>Encourager la mixité des profils sur base de l’origine à tous les échelons de la hiérarchie </a:t>
          </a:r>
        </a:p>
      </dsp:txBody>
      <dsp:txXfrm>
        <a:off x="5476228" y="3401902"/>
        <a:ext cx="1620718" cy="494121"/>
      </dsp:txXfrm>
    </dsp:sp>
    <dsp:sp modelId="{9A9D0E10-AD15-441F-A70A-33CF5BA115FD}">
      <dsp:nvSpPr>
        <dsp:cNvPr id="0" name=""/>
        <dsp:cNvSpPr/>
      </dsp:nvSpPr>
      <dsp:spPr>
        <a:xfrm>
          <a:off x="5476228" y="4019554"/>
          <a:ext cx="1620718" cy="49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BE" sz="700" kern="1200" dirty="0"/>
            <a:t>Mener une réflexion sur la diversité convictionnelle dans une perspective inclusive et intersectionnelle dans les organismes d’intérêt public en RBC</a:t>
          </a:r>
        </a:p>
      </dsp:txBody>
      <dsp:txXfrm>
        <a:off x="5476228" y="4019554"/>
        <a:ext cx="1620718" cy="494121"/>
      </dsp:txXfrm>
    </dsp:sp>
    <dsp:sp modelId="{48FD2EB0-93BE-4065-BAB3-70579EA69CD2}">
      <dsp:nvSpPr>
        <dsp:cNvPr id="0" name=""/>
        <dsp:cNvSpPr/>
      </dsp:nvSpPr>
      <dsp:spPr>
        <a:xfrm>
          <a:off x="3531365" y="4637206"/>
          <a:ext cx="1620718" cy="49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BE" sz="700" kern="1200" dirty="0"/>
            <a:t>Reconnaître pleinement les qualifications des personnes d’origine non-UE diplômées de l’étranger</a:t>
          </a:r>
        </a:p>
      </dsp:txBody>
      <dsp:txXfrm>
        <a:off x="3531365" y="4637206"/>
        <a:ext cx="1620718" cy="494121"/>
      </dsp:txXfrm>
    </dsp:sp>
    <dsp:sp modelId="{B1FB9358-F0F8-4AAA-97A0-5C5273076A47}">
      <dsp:nvSpPr>
        <dsp:cNvPr id="0" name=""/>
        <dsp:cNvSpPr/>
      </dsp:nvSpPr>
      <dsp:spPr>
        <a:xfrm>
          <a:off x="5476228" y="4637206"/>
          <a:ext cx="1620718" cy="494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BE" sz="700" kern="1200" dirty="0"/>
            <a:t>Instaurer pour l’ensemble des chercheurs d’emploi inscrits chez </a:t>
          </a:r>
          <a:r>
            <a:rPr lang="fr-BE" sz="700" kern="1200" dirty="0" err="1"/>
            <a:t>Actiris</a:t>
          </a:r>
          <a:r>
            <a:rPr lang="fr-BE" sz="700" kern="1200" dirty="0"/>
            <a:t> la simplification et la gratuité de la procédure d’équivalence des diplômes</a:t>
          </a:r>
        </a:p>
      </dsp:txBody>
      <dsp:txXfrm>
        <a:off x="5476228" y="4637206"/>
        <a:ext cx="1620718" cy="494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33CF8-6939-4BB6-BE26-27975E284E59}">
      <dsp:nvSpPr>
        <dsp:cNvPr id="0" name=""/>
        <dsp:cNvSpPr/>
      </dsp:nvSpPr>
      <dsp:spPr>
        <a:xfrm>
          <a:off x="2832231" y="1618852"/>
          <a:ext cx="1978598" cy="1978598"/>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BE" sz="1100" kern="1200" dirty="0"/>
            <a:t>Plan régional de lutte contre les discriminations à l’emploi (12/2016)</a:t>
          </a:r>
        </a:p>
      </dsp:txBody>
      <dsp:txXfrm>
        <a:off x="3230017" y="2082329"/>
        <a:ext cx="1183026" cy="1017040"/>
      </dsp:txXfrm>
    </dsp:sp>
    <dsp:sp modelId="{22BE467A-CCEE-4BFE-BE6B-24592DFF4C92}">
      <dsp:nvSpPr>
        <dsp:cNvPr id="0" name=""/>
        <dsp:cNvSpPr/>
      </dsp:nvSpPr>
      <dsp:spPr>
        <a:xfrm>
          <a:off x="1681047" y="1151184"/>
          <a:ext cx="1438980" cy="143898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BE" sz="1100" kern="1200" dirty="0"/>
            <a:t>Usage innovant de la variable origine</a:t>
          </a:r>
        </a:p>
      </dsp:txBody>
      <dsp:txXfrm>
        <a:off x="2043315" y="1515641"/>
        <a:ext cx="714444" cy="710066"/>
      </dsp:txXfrm>
    </dsp:sp>
    <dsp:sp modelId="{6CEC8FA5-34F3-454B-A8E6-2D8B11613231}">
      <dsp:nvSpPr>
        <dsp:cNvPr id="0" name=""/>
        <dsp:cNvSpPr/>
      </dsp:nvSpPr>
      <dsp:spPr>
        <a:xfrm rot="20700000">
          <a:off x="2487023" y="158434"/>
          <a:ext cx="1409907" cy="140990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BE" sz="1100" kern="1200" dirty="0"/>
            <a:t>Instrument d’aide à la décision politique</a:t>
          </a:r>
        </a:p>
      </dsp:txBody>
      <dsp:txXfrm rot="-20700000">
        <a:off x="2796257" y="467668"/>
        <a:ext cx="791439" cy="791439"/>
      </dsp:txXfrm>
    </dsp:sp>
    <dsp:sp modelId="{555DEEF8-1533-445F-9A1B-AF692C753E1E}">
      <dsp:nvSpPr>
        <dsp:cNvPr id="0" name=""/>
        <dsp:cNvSpPr/>
      </dsp:nvSpPr>
      <dsp:spPr>
        <a:xfrm>
          <a:off x="2673649" y="1323932"/>
          <a:ext cx="2532605" cy="2532605"/>
        </a:xfrm>
        <a:prstGeom prst="circularArrow">
          <a:avLst>
            <a:gd name="adj1" fmla="val 4687"/>
            <a:gd name="adj2" fmla="val 299029"/>
            <a:gd name="adj3" fmla="val 2500157"/>
            <a:gd name="adj4" fmla="val 1589620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9438A3-84DB-434A-96EC-3D0F830FBFC1}">
      <dsp:nvSpPr>
        <dsp:cNvPr id="0" name=""/>
        <dsp:cNvSpPr/>
      </dsp:nvSpPr>
      <dsp:spPr>
        <a:xfrm>
          <a:off x="1426206" y="835353"/>
          <a:ext cx="1840096" cy="184009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C01F1F-4B44-4750-BBC9-CA82285786F8}">
      <dsp:nvSpPr>
        <dsp:cNvPr id="0" name=""/>
        <dsp:cNvSpPr/>
      </dsp:nvSpPr>
      <dsp:spPr>
        <a:xfrm>
          <a:off x="2160897" y="-147826"/>
          <a:ext cx="1983994" cy="19839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6C317-4CAD-4061-B281-88CF482A4A36}">
      <dsp:nvSpPr>
        <dsp:cNvPr id="0" name=""/>
        <dsp:cNvSpPr/>
      </dsp:nvSpPr>
      <dsp:spPr>
        <a:xfrm>
          <a:off x="698880" y="810334"/>
          <a:ext cx="2795170" cy="244333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0" lvl="0" indent="0" algn="ctr" defTabSz="577850">
            <a:lnSpc>
              <a:spcPct val="90000"/>
            </a:lnSpc>
            <a:spcBef>
              <a:spcPct val="0"/>
            </a:spcBef>
            <a:spcAft>
              <a:spcPct val="35000"/>
            </a:spcAft>
            <a:buNone/>
          </a:pPr>
          <a:r>
            <a:rPr lang="fr-BE" sz="1300" kern="1200" dirty="0"/>
            <a:t>Présentation de l’étude à la presse en présence du Ministre </a:t>
          </a:r>
          <a:r>
            <a:rPr lang="fr-BE" sz="1300" kern="1200" dirty="0" err="1"/>
            <a:t>Gosuin</a:t>
          </a:r>
          <a:r>
            <a:rPr lang="fr-BE" sz="1300" kern="1200" dirty="0"/>
            <a:t>, du Directeur général d’</a:t>
          </a:r>
          <a:r>
            <a:rPr lang="fr-BE" sz="1300" kern="1200" dirty="0" err="1"/>
            <a:t>Actiris</a:t>
          </a:r>
          <a:r>
            <a:rPr lang="fr-BE" sz="1300" kern="1200" dirty="0"/>
            <a:t>, de la Directrice MEI et du Directeur de </a:t>
          </a:r>
          <a:r>
            <a:rPr lang="fr-BE" sz="1300" kern="1200" dirty="0" err="1"/>
            <a:t>view.brussels</a:t>
          </a:r>
          <a:endParaRPr lang="fr-BE" sz="1300" kern="1200" dirty="0"/>
        </a:p>
      </dsp:txBody>
      <dsp:txXfrm>
        <a:off x="1397672" y="1176834"/>
        <a:ext cx="1362646" cy="1710331"/>
      </dsp:txXfrm>
    </dsp:sp>
    <dsp:sp modelId="{917AB9E4-420D-4216-AFC4-53D7970F2AAB}">
      <dsp:nvSpPr>
        <dsp:cNvPr id="0" name=""/>
        <dsp:cNvSpPr/>
      </dsp:nvSpPr>
      <dsp:spPr>
        <a:xfrm>
          <a:off x="87" y="1333207"/>
          <a:ext cx="1397585" cy="13975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BE" sz="1500" kern="1200" dirty="0"/>
            <a:t>04/07/2019</a:t>
          </a:r>
        </a:p>
      </dsp:txBody>
      <dsp:txXfrm>
        <a:off x="204759" y="1537879"/>
        <a:ext cx="988241" cy="988241"/>
      </dsp:txXfrm>
    </dsp:sp>
    <dsp:sp modelId="{6EC25894-D007-4C5F-8085-776B9B3A6576}">
      <dsp:nvSpPr>
        <dsp:cNvPr id="0" name=""/>
        <dsp:cNvSpPr/>
      </dsp:nvSpPr>
      <dsp:spPr>
        <a:xfrm>
          <a:off x="4367541" y="810334"/>
          <a:ext cx="2795170" cy="244333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fr-BE" sz="1300" kern="1200" dirty="0"/>
            <a:t>Présentation publique de l’étude en présence du Ministre Clerfayt</a:t>
          </a:r>
        </a:p>
        <a:p>
          <a:pPr marL="114300" lvl="1" indent="-114300" algn="l" defTabSz="577850">
            <a:lnSpc>
              <a:spcPct val="90000"/>
            </a:lnSpc>
            <a:spcBef>
              <a:spcPct val="0"/>
            </a:spcBef>
            <a:spcAft>
              <a:spcPct val="15000"/>
            </a:spcAft>
            <a:buChar char="•"/>
          </a:pPr>
          <a:r>
            <a:rPr lang="fr-BE" sz="1300" kern="1200" dirty="0"/>
            <a:t>Débat en présence des partenaires sociaux</a:t>
          </a:r>
        </a:p>
      </dsp:txBody>
      <dsp:txXfrm>
        <a:off x="5066334" y="1176834"/>
        <a:ext cx="1362646" cy="1710331"/>
      </dsp:txXfrm>
    </dsp:sp>
    <dsp:sp modelId="{FB2A5254-70EE-4BB4-84E4-57F5F8CA442D}">
      <dsp:nvSpPr>
        <dsp:cNvPr id="0" name=""/>
        <dsp:cNvSpPr/>
      </dsp:nvSpPr>
      <dsp:spPr>
        <a:xfrm>
          <a:off x="3668749" y="1333207"/>
          <a:ext cx="1397585" cy="13975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BE" sz="1500" kern="1200" dirty="0"/>
            <a:t>09/10/2019</a:t>
          </a:r>
        </a:p>
      </dsp:txBody>
      <dsp:txXfrm>
        <a:off x="3873421" y="1537879"/>
        <a:ext cx="988241" cy="988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0BC64-FAFA-428B-9E97-49553135C31D}">
      <dsp:nvSpPr>
        <dsp:cNvPr id="0" name=""/>
        <dsp:cNvSpPr/>
      </dsp:nvSpPr>
      <dsp:spPr>
        <a:xfrm>
          <a:off x="1074237" y="1466"/>
          <a:ext cx="1565921" cy="13182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BE" sz="1200" b="1" kern="1200" dirty="0" err="1"/>
            <a:t>Actiris</a:t>
          </a:r>
          <a:r>
            <a:rPr lang="fr-BE" sz="1200" b="1" kern="1200" dirty="0"/>
            <a:t> </a:t>
          </a:r>
        </a:p>
        <a:p>
          <a:pPr marL="0" lvl="0" indent="0" algn="ctr" defTabSz="533400">
            <a:lnSpc>
              <a:spcPct val="90000"/>
            </a:lnSpc>
            <a:spcBef>
              <a:spcPct val="0"/>
            </a:spcBef>
            <a:spcAft>
              <a:spcPct val="35000"/>
            </a:spcAft>
            <a:buNone/>
          </a:pPr>
          <a:r>
            <a:rPr lang="fr-BE" sz="1200" kern="1200" dirty="0"/>
            <a:t>(données sur les chercheurs d’emploi)</a:t>
          </a:r>
        </a:p>
      </dsp:txBody>
      <dsp:txXfrm>
        <a:off x="1303561" y="194523"/>
        <a:ext cx="1107273" cy="932164"/>
      </dsp:txXfrm>
    </dsp:sp>
    <dsp:sp modelId="{DF82ABDC-39A9-4E50-9BD5-4496B2CC3339}">
      <dsp:nvSpPr>
        <dsp:cNvPr id="0" name=""/>
        <dsp:cNvSpPr/>
      </dsp:nvSpPr>
      <dsp:spPr>
        <a:xfrm>
          <a:off x="1565427" y="1401441"/>
          <a:ext cx="583540" cy="58354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BE" sz="900" kern="1200"/>
        </a:p>
      </dsp:txBody>
      <dsp:txXfrm>
        <a:off x="1642775" y="1624587"/>
        <a:ext cx="428844" cy="137248"/>
      </dsp:txXfrm>
    </dsp:sp>
    <dsp:sp modelId="{7DCFF315-A75C-4EA4-9CC8-F736B8CFEDCD}">
      <dsp:nvSpPr>
        <dsp:cNvPr id="0" name=""/>
        <dsp:cNvSpPr/>
      </dsp:nvSpPr>
      <dsp:spPr>
        <a:xfrm>
          <a:off x="1049643" y="2066677"/>
          <a:ext cx="1615109" cy="1326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BE" sz="1200" b="1" kern="1200" dirty="0"/>
            <a:t>BCSS</a:t>
          </a:r>
          <a:r>
            <a:rPr lang="fr-BE" sz="1200" kern="1200" dirty="0"/>
            <a:t> (recomposition de la variable origine)</a:t>
          </a:r>
        </a:p>
      </dsp:txBody>
      <dsp:txXfrm>
        <a:off x="1286170" y="2260913"/>
        <a:ext cx="1142055" cy="937855"/>
      </dsp:txXfrm>
    </dsp:sp>
    <dsp:sp modelId="{2AB17DD3-B5A6-45F3-B8F5-C7CC74C00CC8}">
      <dsp:nvSpPr>
        <dsp:cNvPr id="0" name=""/>
        <dsp:cNvSpPr/>
      </dsp:nvSpPr>
      <dsp:spPr>
        <a:xfrm>
          <a:off x="2815668" y="1510100"/>
          <a:ext cx="319941" cy="374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BE" sz="1600" kern="1200"/>
        </a:p>
      </dsp:txBody>
      <dsp:txXfrm>
        <a:off x="2815668" y="1584954"/>
        <a:ext cx="223959" cy="224562"/>
      </dsp:txXfrm>
    </dsp:sp>
    <dsp:sp modelId="{50CB0E46-71F3-4900-BD8E-41C8151C8DA1}">
      <dsp:nvSpPr>
        <dsp:cNvPr id="0" name=""/>
        <dsp:cNvSpPr/>
      </dsp:nvSpPr>
      <dsp:spPr>
        <a:xfrm>
          <a:off x="3268415" y="691131"/>
          <a:ext cx="2012209" cy="20122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kern="1200" dirty="0"/>
            <a:t>Analyse du profil et des trajectoires des chercheurs d’emploi sur base de leur origine nationale</a:t>
          </a:r>
        </a:p>
      </dsp:txBody>
      <dsp:txXfrm>
        <a:off x="3563096" y="985812"/>
        <a:ext cx="1422847" cy="1422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E2D4C-09AD-4ED9-98FC-540E29EBEEBC}">
      <dsp:nvSpPr>
        <dsp:cNvPr id="0" name=""/>
        <dsp:cNvSpPr/>
      </dsp:nvSpPr>
      <dsp:spPr>
        <a:xfrm>
          <a:off x="0" y="0"/>
          <a:ext cx="5009758" cy="182902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0A867F-274A-4EC0-A68A-DBB4B5AEFAE6}">
      <dsp:nvSpPr>
        <dsp:cNvPr id="0" name=""/>
        <dsp:cNvSpPr/>
      </dsp:nvSpPr>
      <dsp:spPr>
        <a:xfrm>
          <a:off x="151059" y="243869"/>
          <a:ext cx="2060262" cy="134128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980E59-D3CD-4484-AFEE-AECACE0480F0}">
      <dsp:nvSpPr>
        <dsp:cNvPr id="0" name=""/>
        <dsp:cNvSpPr/>
      </dsp:nvSpPr>
      <dsp:spPr>
        <a:xfrm rot="10800000">
          <a:off x="151059" y="1829022"/>
          <a:ext cx="2060262" cy="223547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fr-BE" sz="2000" kern="1200" dirty="0"/>
            <a:t>Un taux de chômage 3 à 4x plus élevé pour les personnes d’origine non-UE</a:t>
          </a:r>
        </a:p>
      </dsp:txBody>
      <dsp:txXfrm rot="10800000">
        <a:off x="214419" y="1829022"/>
        <a:ext cx="1933542" cy="2172112"/>
      </dsp:txXfrm>
    </dsp:sp>
    <dsp:sp modelId="{030736FE-E3B6-44B3-AE69-CBA59585DBF5}">
      <dsp:nvSpPr>
        <dsp:cNvPr id="0" name=""/>
        <dsp:cNvSpPr/>
      </dsp:nvSpPr>
      <dsp:spPr>
        <a:xfrm>
          <a:off x="2417348" y="243869"/>
          <a:ext cx="2441349" cy="134128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07B30-05B7-48B3-90F2-E044D89C717D}">
      <dsp:nvSpPr>
        <dsp:cNvPr id="0" name=""/>
        <dsp:cNvSpPr/>
      </dsp:nvSpPr>
      <dsp:spPr>
        <a:xfrm rot="10800000">
          <a:off x="2607892" y="1829022"/>
          <a:ext cx="2060262" cy="223547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fr-BE" sz="2000" kern="1200" dirty="0"/>
            <a:t>Une durée d’accès au premier emploi relativement plus longue</a:t>
          </a:r>
        </a:p>
      </dsp:txBody>
      <dsp:txXfrm rot="10800000">
        <a:off x="2671252" y="1829022"/>
        <a:ext cx="1933542" cy="2172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E5451-7250-43B9-B1C4-E94E6EE0AE9C}">
      <dsp:nvSpPr>
        <dsp:cNvPr id="0" name=""/>
        <dsp:cNvSpPr/>
      </dsp:nvSpPr>
      <dsp:spPr>
        <a:xfrm>
          <a:off x="0" y="1372"/>
          <a:ext cx="2821231" cy="1584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3A861-D21A-40FC-ACD6-A5C8BB59CFD6}">
      <dsp:nvSpPr>
        <dsp:cNvPr id="0" name=""/>
        <dsp:cNvSpPr/>
      </dsp:nvSpPr>
      <dsp:spPr>
        <a:xfrm>
          <a:off x="227571" y="396686"/>
          <a:ext cx="2311535"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fr-BE" sz="1600" b="0" kern="1200" dirty="0">
              <a:solidFill>
                <a:schemeClr val="bg1"/>
              </a:solidFill>
            </a:rPr>
            <a:t>Risque d’enlisement plus grand dans le chômage de longue durée</a:t>
          </a:r>
        </a:p>
      </dsp:txBody>
      <dsp:txXfrm>
        <a:off x="227571" y="396686"/>
        <a:ext cx="2311535" cy="792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06B83-5737-45FF-B973-4D94DFBE661B}">
      <dsp:nvSpPr>
        <dsp:cNvPr id="0" name=""/>
        <dsp:cNvSpPr/>
      </dsp:nvSpPr>
      <dsp:spPr>
        <a:xfrm>
          <a:off x="620764" y="0"/>
          <a:ext cx="3515958" cy="351595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062E2-A7F1-4889-AC30-5171F75C091B}">
      <dsp:nvSpPr>
        <dsp:cNvPr id="0" name=""/>
        <dsp:cNvSpPr/>
      </dsp:nvSpPr>
      <dsp:spPr>
        <a:xfrm>
          <a:off x="2378743" y="351939"/>
          <a:ext cx="2285372" cy="4999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BE" sz="1300" kern="1200" dirty="0"/>
            <a:t>Belgique (80%)</a:t>
          </a:r>
        </a:p>
      </dsp:txBody>
      <dsp:txXfrm>
        <a:off x="2403147" y="376343"/>
        <a:ext cx="2236564" cy="451117"/>
      </dsp:txXfrm>
    </dsp:sp>
    <dsp:sp modelId="{7073275D-5C5C-4DBC-9374-D269F4F5F96A}">
      <dsp:nvSpPr>
        <dsp:cNvPr id="0" name=""/>
        <dsp:cNvSpPr/>
      </dsp:nvSpPr>
      <dsp:spPr>
        <a:xfrm>
          <a:off x="2378743" y="914355"/>
          <a:ext cx="2285372" cy="4999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BE" sz="1300" kern="1200" dirty="0"/>
            <a:t>Maghreb (70%)</a:t>
          </a:r>
        </a:p>
      </dsp:txBody>
      <dsp:txXfrm>
        <a:off x="2403147" y="938759"/>
        <a:ext cx="2236564" cy="451117"/>
      </dsp:txXfrm>
    </dsp:sp>
    <dsp:sp modelId="{BAACA2D4-78B5-434E-9B65-5D847B35B4D9}">
      <dsp:nvSpPr>
        <dsp:cNvPr id="0" name=""/>
        <dsp:cNvSpPr/>
      </dsp:nvSpPr>
      <dsp:spPr>
        <a:xfrm>
          <a:off x="2378743" y="1476771"/>
          <a:ext cx="2285372" cy="4999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BE" sz="1300" kern="1200" dirty="0"/>
            <a:t>Turquie (66%)</a:t>
          </a:r>
        </a:p>
      </dsp:txBody>
      <dsp:txXfrm>
        <a:off x="2403147" y="1501175"/>
        <a:ext cx="2236564" cy="451117"/>
      </dsp:txXfrm>
    </dsp:sp>
    <dsp:sp modelId="{0011DFB4-BC72-4FF2-B6E4-92F9245703AD}">
      <dsp:nvSpPr>
        <dsp:cNvPr id="0" name=""/>
        <dsp:cNvSpPr/>
      </dsp:nvSpPr>
      <dsp:spPr>
        <a:xfrm>
          <a:off x="2378743" y="2039186"/>
          <a:ext cx="2285372" cy="4999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BE" sz="1300" kern="1200" dirty="0"/>
            <a:t>Congo, Burundi, Rwanda (62%)</a:t>
          </a:r>
        </a:p>
      </dsp:txBody>
      <dsp:txXfrm>
        <a:off x="2403147" y="2063590"/>
        <a:ext cx="2236564" cy="451117"/>
      </dsp:txXfrm>
    </dsp:sp>
    <dsp:sp modelId="{C69A692D-43DF-4648-AD03-E8C44F0C15B9}">
      <dsp:nvSpPr>
        <dsp:cNvPr id="0" name=""/>
        <dsp:cNvSpPr/>
      </dsp:nvSpPr>
      <dsp:spPr>
        <a:xfrm>
          <a:off x="2378743" y="2601602"/>
          <a:ext cx="2285372" cy="4999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BE" sz="1300" kern="1200" dirty="0"/>
            <a:t>Autres pays africains (60%)</a:t>
          </a:r>
        </a:p>
      </dsp:txBody>
      <dsp:txXfrm>
        <a:off x="2403147" y="2626006"/>
        <a:ext cx="2236564" cy="4511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E5451-7250-43B9-B1C4-E94E6EE0AE9C}">
      <dsp:nvSpPr>
        <dsp:cNvPr id="0" name=""/>
        <dsp:cNvSpPr/>
      </dsp:nvSpPr>
      <dsp:spPr>
        <a:xfrm>
          <a:off x="0" y="42225"/>
          <a:ext cx="4088350" cy="2592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3A861-D21A-40FC-ACD6-A5C8BB59CFD6}">
      <dsp:nvSpPr>
        <dsp:cNvPr id="0" name=""/>
        <dsp:cNvSpPr/>
      </dsp:nvSpPr>
      <dsp:spPr>
        <a:xfrm>
          <a:off x="329782" y="669112"/>
          <a:ext cx="3349732"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fr-BE" sz="1400" b="0" kern="1200" dirty="0">
              <a:solidFill>
                <a:schemeClr val="bg1"/>
              </a:solidFill>
            </a:rPr>
            <a:t>3 ans après leur entrée sur le marché de l’emploi, les jeunes d’origine non-UE hautement diplômés ont moins de chances d’être à l’emploi que les jeunes d’origine belge</a:t>
          </a:r>
        </a:p>
      </dsp:txBody>
      <dsp:txXfrm>
        <a:off x="329782" y="669112"/>
        <a:ext cx="3349732" cy="1296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E5451-7250-43B9-B1C4-E94E6EE0AE9C}">
      <dsp:nvSpPr>
        <dsp:cNvPr id="0" name=""/>
        <dsp:cNvSpPr/>
      </dsp:nvSpPr>
      <dsp:spPr>
        <a:xfrm>
          <a:off x="0" y="42225"/>
          <a:ext cx="4088350" cy="2592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3A861-D21A-40FC-ACD6-A5C8BB59CFD6}">
      <dsp:nvSpPr>
        <dsp:cNvPr id="0" name=""/>
        <dsp:cNvSpPr/>
      </dsp:nvSpPr>
      <dsp:spPr>
        <a:xfrm>
          <a:off x="329782" y="669112"/>
          <a:ext cx="3349732"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fr-BE" sz="1400" b="0" kern="1200" dirty="0">
              <a:solidFill>
                <a:schemeClr val="bg1"/>
              </a:solidFill>
            </a:rPr>
            <a:t>Les jeunes diplômés de l’étranger </a:t>
          </a:r>
          <a:r>
            <a:rPr lang="fr-BE" sz="1400" b="0" kern="1200" dirty="0" err="1">
              <a:solidFill>
                <a:schemeClr val="bg1"/>
              </a:solidFill>
            </a:rPr>
            <a:t>afrodescendants</a:t>
          </a:r>
          <a:r>
            <a:rPr lang="fr-BE" sz="1400" b="0" kern="1200" dirty="0">
              <a:solidFill>
                <a:schemeClr val="bg1"/>
              </a:solidFill>
            </a:rPr>
            <a:t>/d’origine maghrébine sont en moyenne plus nombreux à attendre plus de 2 ans avant de décrocher un premier emploi de min. 3 mois</a:t>
          </a:r>
        </a:p>
      </dsp:txBody>
      <dsp:txXfrm>
        <a:off x="329782" y="669112"/>
        <a:ext cx="3349732" cy="1296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0379A1C-7056-9649-AA76-AD82C47277F9}" type="datetime1">
              <a:rPr lang="fr-BE" smtClean="0"/>
              <a:t>01-06-21</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BE9FF3C-7EC2-BD4D-8442-AD4E09C08518}" type="slidenum">
              <a:rPr lang="fr-FR" smtClean="0"/>
              <a:t>‹N°›</a:t>
            </a:fld>
            <a:endParaRPr lang="fr-FR"/>
          </a:p>
        </p:txBody>
      </p:sp>
    </p:spTree>
    <p:extLst>
      <p:ext uri="{BB962C8B-B14F-4D97-AF65-F5344CB8AC3E}">
        <p14:creationId xmlns:p14="http://schemas.microsoft.com/office/powerpoint/2010/main" val="29888712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B8CB831-3B2C-764C-BA3E-2D057C0A11DE}" type="datetime1">
              <a:rPr lang="fr-BE" smtClean="0"/>
              <a:t>01-06-21</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D70D7DA-6011-EE4E-9CA7-8F24A1776256}" type="slidenum">
              <a:rPr lang="fr-FR" smtClean="0"/>
              <a:t>‹N°›</a:t>
            </a:fld>
            <a:endParaRPr lang="fr-FR"/>
          </a:p>
        </p:txBody>
      </p:sp>
    </p:spTree>
    <p:extLst>
      <p:ext uri="{BB962C8B-B14F-4D97-AF65-F5344CB8AC3E}">
        <p14:creationId xmlns:p14="http://schemas.microsoft.com/office/powerpoint/2010/main" val="3641401828"/>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09652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315137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062937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61475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91104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615190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08463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50378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53407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41837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10281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08921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42140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83895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23412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nl-BE"/>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7E4D1061-ADA8-4174-9AEA-3006F8DB493E}" type="datetime1">
              <a:rPr lang="fr-BE" smtClean="0"/>
              <a:t>01-06-21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379986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608735DB-EC1D-4BA8-8EA4-854CF7BBA7D5}" type="datetime1">
              <a:rPr lang="fr-BE" smtClean="0"/>
              <a:t>01-06-21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284280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15C9182A-6EBC-4F5C-A2FF-23D4A340811C}" type="datetime1">
              <a:rPr lang="fr-BE" smtClean="0"/>
              <a:t>01-06-21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153872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325CF66C-24D0-4865-9AC5-AEBCD3D202DF}" type="datetime1">
              <a:rPr lang="fr-BE" smtClean="0"/>
              <a:t>01-06-21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248384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7FD8583B-A61A-4775-A04C-A5782BA3F96E}" type="datetime1">
              <a:rPr lang="fr-BE" smtClean="0"/>
              <a:t>01-06-21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264542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fld id="{80A80033-FB3B-45BD-B15E-CA975AC3A8AA}" type="datetime1">
              <a:rPr lang="fr-BE" smtClean="0"/>
              <a:t>01-06-21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394187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a:xfrm>
            <a:off x="457200" y="4767263"/>
            <a:ext cx="2133600" cy="273844"/>
          </a:xfrm>
          <a:prstGeom prst="rect">
            <a:avLst/>
          </a:prstGeom>
        </p:spPr>
        <p:txBody>
          <a:bodyPr/>
          <a:lstStyle/>
          <a:p>
            <a:fld id="{8BA16E26-2A71-4A76-A8AB-292DB93004E5}" type="datetime1">
              <a:rPr lang="fr-BE" smtClean="0"/>
              <a:t>01-06-21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981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a:xfrm>
            <a:off x="457200" y="4767263"/>
            <a:ext cx="2133600" cy="273844"/>
          </a:xfrm>
          <a:prstGeom prst="rect">
            <a:avLst/>
          </a:prstGeom>
        </p:spPr>
        <p:txBody>
          <a:bodyPr/>
          <a:lstStyle/>
          <a:p>
            <a:fld id="{16AB1896-79BF-40A7-A55B-3A5F8ED030B6}" type="datetime1">
              <a:rPr lang="fr-BE" smtClean="0"/>
              <a:t>01-06-21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259678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fld id="{2F8D9242-7834-4140-8CD5-2B98ADB98486}" type="datetime1">
              <a:rPr lang="fr-BE" smtClean="0"/>
              <a:t>01-06-21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108503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fld id="{9F400D0F-9AB9-4939-970B-FBA9B69D0E9E}" type="datetime1">
              <a:rPr lang="fr-BE" smtClean="0"/>
              <a:t>01-06-21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244111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fld id="{346644D3-A5BE-46E6-A41F-7C592FB7C945}" type="datetime1">
              <a:rPr lang="fr-BE" smtClean="0"/>
              <a:t>01-06-21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t>‹N°›</a:t>
            </a:fld>
            <a:endParaRPr lang="fr-FR"/>
          </a:p>
        </p:txBody>
      </p:sp>
    </p:spTree>
    <p:extLst>
      <p:ext uri="{BB962C8B-B14F-4D97-AF65-F5344CB8AC3E}">
        <p14:creationId xmlns:p14="http://schemas.microsoft.com/office/powerpoint/2010/main" val="22084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163665" y="4808045"/>
            <a:ext cx="1975157" cy="273844"/>
          </a:xfrm>
          <a:prstGeom prst="rect">
            <a:avLst/>
          </a:prstGeom>
        </p:spPr>
        <p:txBody>
          <a:bodyPr vert="horz" lIns="91440" tIns="45720" rIns="91440" bIns="45720" rtlCol="0" anchor="ctr"/>
          <a:lstStyle>
            <a:lvl1pPr algn="l">
              <a:defRPr sz="800">
                <a:solidFill>
                  <a:srgbClr val="253D8A"/>
                </a:solidFill>
                <a:latin typeface="Arial"/>
                <a:cs typeface="Arial"/>
              </a:defRPr>
            </a:lvl1pPr>
          </a:lstStyle>
          <a:p>
            <a:r>
              <a:rPr lang="fr-FR" dirty="0"/>
              <a:t>1</a:t>
            </a:r>
          </a:p>
        </p:txBody>
      </p:sp>
    </p:spTree>
    <p:extLst>
      <p:ext uri="{BB962C8B-B14F-4D97-AF65-F5344CB8AC3E}">
        <p14:creationId xmlns:p14="http://schemas.microsoft.com/office/powerpoint/2010/main" val="1048850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13" Type="http://schemas.openxmlformats.org/officeDocument/2006/relationships/diagramColors" Target="../diagrams/colors10.xml"/><Relationship Id="rId3" Type="http://schemas.openxmlformats.org/officeDocument/2006/relationships/image" Target="../media/image4.jpg"/><Relationship Id="rId7" Type="http://schemas.openxmlformats.org/officeDocument/2006/relationships/diagramQuickStyle" Target="../diagrams/quickStyle9.xml"/><Relationship Id="rId12" Type="http://schemas.openxmlformats.org/officeDocument/2006/relationships/diagramQuickStyle" Target="../diagrams/quickStyle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9.xml"/><Relationship Id="rId11" Type="http://schemas.openxmlformats.org/officeDocument/2006/relationships/diagramLayout" Target="../diagrams/layout10.xml"/><Relationship Id="rId5" Type="http://schemas.openxmlformats.org/officeDocument/2006/relationships/diagramData" Target="../diagrams/data9.xml"/><Relationship Id="rId10" Type="http://schemas.openxmlformats.org/officeDocument/2006/relationships/diagramData" Target="../diagrams/data10.xml"/><Relationship Id="rId4" Type="http://schemas.openxmlformats.org/officeDocument/2006/relationships/hyperlink" Target="https://youtu.be/as6Oqsp80Tg" TargetMode="External"/><Relationship Id="rId9" Type="http://schemas.microsoft.com/office/2007/relationships/diagramDrawing" Target="../diagrams/drawing9.xml"/><Relationship Id="rId14" Type="http://schemas.microsoft.com/office/2007/relationships/diagramDrawing" Target="../diagrams/drawing10.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diagramColors" Target="../diagrams/colors12.xml"/><Relationship Id="rId3" Type="http://schemas.openxmlformats.org/officeDocument/2006/relationships/image" Target="../media/image4.jpg"/><Relationship Id="rId7" Type="http://schemas.openxmlformats.org/officeDocument/2006/relationships/diagramQuickStyle" Target="../diagrams/quickStyle11.xml"/><Relationship Id="rId12" Type="http://schemas.openxmlformats.org/officeDocument/2006/relationships/diagramQuickStyle" Target="../diagrams/quickStyle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1.xml"/><Relationship Id="rId11" Type="http://schemas.openxmlformats.org/officeDocument/2006/relationships/diagramLayout" Target="../diagrams/layout12.xml"/><Relationship Id="rId5" Type="http://schemas.openxmlformats.org/officeDocument/2006/relationships/diagramData" Target="../diagrams/data11.xml"/><Relationship Id="rId10" Type="http://schemas.openxmlformats.org/officeDocument/2006/relationships/diagramData" Target="../diagrams/data12.xml"/><Relationship Id="rId4" Type="http://schemas.openxmlformats.org/officeDocument/2006/relationships/hyperlink" Target="https://youtu.be/as6Oqsp80Tg" TargetMode="External"/><Relationship Id="rId9" Type="http://schemas.microsoft.com/office/2007/relationships/diagramDrawing" Target="../diagrams/drawing11.xml"/><Relationship Id="rId14" Type="http://schemas.microsoft.com/office/2007/relationships/diagramDrawing" Target="../diagrams/drawing1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4.jpg"/><Relationship Id="rId7" Type="http://schemas.openxmlformats.org/officeDocument/2006/relationships/diagramQuickStyle" Target="../diagrams/quickStyle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hyperlink" Target="https://youtu.be/as6Oqsp80Tg" TargetMode="External"/><Relationship Id="rId9" Type="http://schemas.microsoft.com/office/2007/relationships/diagramDrawing" Target="../diagrams/drawing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4.jpg"/><Relationship Id="rId7" Type="http://schemas.openxmlformats.org/officeDocument/2006/relationships/diagramQuickStyle" Target="../diagrams/quickStyle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hyperlink" Target="https://youtu.be/as6Oqsp80Tg" TargetMode="External"/><Relationship Id="rId9" Type="http://schemas.microsoft.com/office/2007/relationships/diagramDrawing" Target="../diagrams/drawing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youtu.be/as6Oqsp80Tg" TargetMode="Externa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jp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youtu.be/as6Oqsp80Tg" TargetMode="Externa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jp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youtu.be/as6Oqsp80Tg" TargetMode="External"/><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4.jp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hyperlink" Target="https://youtu.be/as6Oqsp80Tg" TargetMode="External"/><Relationship Id="rId9" Type="http://schemas.microsoft.com/office/2007/relationships/diagramDrawing" Target="../diagrams/drawing5.xml"/><Relationship Id="rId14"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3" Type="http://schemas.openxmlformats.org/officeDocument/2006/relationships/image" Target="../media/image4.jpg"/><Relationship Id="rId7" Type="http://schemas.openxmlformats.org/officeDocument/2006/relationships/diagramQuickStyle" Target="../diagrams/quickStyle7.xml"/><Relationship Id="rId12"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openxmlformats.org/officeDocument/2006/relationships/diagramLayout" Target="../diagrams/layout8.xml"/><Relationship Id="rId5" Type="http://schemas.openxmlformats.org/officeDocument/2006/relationships/diagramData" Target="../diagrams/data7.xml"/><Relationship Id="rId10" Type="http://schemas.openxmlformats.org/officeDocument/2006/relationships/diagramData" Target="../diagrams/data8.xml"/><Relationship Id="rId4" Type="http://schemas.openxmlformats.org/officeDocument/2006/relationships/hyperlink" Target="https://youtu.be/as6Oqsp80Tg" TargetMode="External"/><Relationship Id="rId9" Type="http://schemas.microsoft.com/office/2007/relationships/diagramDrawing" Target="../diagrams/drawing7.xml"/><Relationship Id="rId14"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ackground_16-9_723X411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5" y="-1"/>
            <a:ext cx="9104351" cy="5173133"/>
          </a:xfrm>
          <a:prstGeom prst="rect">
            <a:avLst/>
          </a:prstGeom>
        </p:spPr>
      </p:pic>
      <p:sp>
        <p:nvSpPr>
          <p:cNvPr id="5" name="Text Box 6"/>
          <p:cNvSpPr txBox="1">
            <a:spLocks noChangeArrowheads="1"/>
          </p:cNvSpPr>
          <p:nvPr/>
        </p:nvSpPr>
        <p:spPr bwMode="auto">
          <a:xfrm>
            <a:off x="1102520" y="847860"/>
            <a:ext cx="7370770" cy="1692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2600" b="1" dirty="0">
                <a:solidFill>
                  <a:schemeClr val="accent1">
                    <a:lumMod val="75000"/>
                  </a:schemeClr>
                </a:solidFill>
                <a:latin typeface="Arial"/>
                <a:cs typeface="Arial"/>
              </a:rPr>
              <a:t>Profil et trajectoire des chercheurs d’emploi </a:t>
            </a:r>
          </a:p>
          <a:p>
            <a:pPr algn="ctr">
              <a:defRPr/>
            </a:pPr>
            <a:r>
              <a:rPr lang="fr-BE" sz="2600" b="1" dirty="0">
                <a:solidFill>
                  <a:schemeClr val="accent1">
                    <a:lumMod val="75000"/>
                  </a:schemeClr>
                </a:solidFill>
                <a:latin typeface="Arial"/>
                <a:cs typeface="Arial"/>
              </a:rPr>
              <a:t>en Région de Bruxelles-Capitale</a:t>
            </a:r>
          </a:p>
          <a:p>
            <a:pPr algn="ctr">
              <a:defRPr/>
            </a:pPr>
            <a:endParaRPr lang="fr-BE" sz="2600" dirty="0">
              <a:solidFill>
                <a:schemeClr val="accent1">
                  <a:lumMod val="75000"/>
                </a:schemeClr>
              </a:solidFill>
              <a:latin typeface="Arial"/>
              <a:cs typeface="Arial"/>
            </a:endParaRPr>
          </a:p>
          <a:p>
            <a:pPr algn="ctr">
              <a:defRPr/>
            </a:pPr>
            <a:r>
              <a:rPr lang="fr-BE" sz="2400" dirty="0">
                <a:solidFill>
                  <a:schemeClr val="accent1">
                    <a:lumMod val="75000"/>
                  </a:schemeClr>
                </a:solidFill>
                <a:latin typeface="Arial"/>
                <a:cs typeface="Arial"/>
              </a:rPr>
              <a:t>Monitoring selon l’origine nationale</a:t>
            </a:r>
          </a:p>
        </p:txBody>
      </p:sp>
      <p:sp>
        <p:nvSpPr>
          <p:cNvPr id="6" name="Text Box 7"/>
          <p:cNvSpPr txBox="1">
            <a:spLocks noChangeArrowheads="1"/>
          </p:cNvSpPr>
          <p:nvPr/>
        </p:nvSpPr>
        <p:spPr bwMode="auto">
          <a:xfrm>
            <a:off x="783967" y="3003550"/>
            <a:ext cx="8360033"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2000" dirty="0">
                <a:solidFill>
                  <a:srgbClr val="6D6E71"/>
                </a:solidFill>
                <a:latin typeface="Arial"/>
                <a:cs typeface="Arial"/>
              </a:rPr>
              <a:t>Khadija Senhadji</a:t>
            </a:r>
          </a:p>
          <a:p>
            <a:pPr algn="ctr">
              <a:defRPr/>
            </a:pPr>
            <a:r>
              <a:rPr lang="fr-BE" sz="1200" dirty="0">
                <a:solidFill>
                  <a:srgbClr val="6D6E71"/>
                </a:solidFill>
                <a:latin typeface="Arial"/>
                <a:cs typeface="Arial"/>
              </a:rPr>
              <a:t>Responsable de l’étude</a:t>
            </a:r>
          </a:p>
        </p:txBody>
      </p:sp>
      <p:sp>
        <p:nvSpPr>
          <p:cNvPr id="7" name="Text Box 7"/>
          <p:cNvSpPr txBox="1">
            <a:spLocks noChangeArrowheads="1"/>
          </p:cNvSpPr>
          <p:nvPr/>
        </p:nvSpPr>
        <p:spPr bwMode="auto">
          <a:xfrm>
            <a:off x="815326" y="3784853"/>
            <a:ext cx="829731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1200" dirty="0">
                <a:solidFill>
                  <a:srgbClr val="6D6E71"/>
                </a:solidFill>
                <a:latin typeface="Arial"/>
                <a:cs typeface="Arial"/>
              </a:rPr>
              <a:t>02 juin 2021</a:t>
            </a:r>
          </a:p>
        </p:txBody>
      </p:sp>
      <p:pic>
        <p:nvPicPr>
          <p:cNvPr id="2" name="Image 1">
            <a:extLst>
              <a:ext uri="{FF2B5EF4-FFF2-40B4-BE49-F238E27FC236}">
                <a16:creationId xmlns:a16="http://schemas.microsoft.com/office/drawing/2014/main" id="{BBAE9A43-4030-4B3E-9FEA-25F971128879}"/>
              </a:ext>
            </a:extLst>
          </p:cNvPr>
          <p:cNvPicPr>
            <a:picLocks noChangeAspect="1"/>
          </p:cNvPicPr>
          <p:nvPr/>
        </p:nvPicPr>
        <p:blipFill>
          <a:blip r:embed="rId4"/>
          <a:stretch>
            <a:fillRect/>
          </a:stretch>
        </p:blipFill>
        <p:spPr>
          <a:xfrm>
            <a:off x="7278517" y="4208733"/>
            <a:ext cx="1412062" cy="706031"/>
          </a:xfrm>
          <a:prstGeom prst="rect">
            <a:avLst/>
          </a:prstGeom>
        </p:spPr>
      </p:pic>
    </p:spTree>
    <p:extLst>
      <p:ext uri="{BB962C8B-B14F-4D97-AF65-F5344CB8AC3E}">
        <p14:creationId xmlns:p14="http://schemas.microsoft.com/office/powerpoint/2010/main" val="302940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3" descr="background_16-9_723X411_tex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8" y="-31993"/>
            <a:ext cx="9166078" cy="5175493"/>
          </a:xfrm>
          <a:prstGeom prst="rect">
            <a:avLst/>
          </a:prstGeom>
        </p:spPr>
      </p:pic>
      <p:sp>
        <p:nvSpPr>
          <p:cNvPr id="3" name="Tijdelijke aanduiding voor dianummer 2"/>
          <p:cNvSpPr>
            <a:spLocks noGrp="1"/>
          </p:cNvSpPr>
          <p:nvPr>
            <p:ph type="sldNum" sz="quarter" idx="12"/>
          </p:nvPr>
        </p:nvSpPr>
        <p:spPr>
          <a:xfrm>
            <a:off x="-22078" y="4862300"/>
            <a:ext cx="1975157" cy="273844"/>
          </a:xfrm>
        </p:spPr>
        <p:txBody>
          <a:bodyPr/>
          <a:lstStyle/>
          <a:p>
            <a:fld id="{99AECF91-F3AC-4F4D-B04D-D67EA5B6CD34}" type="slidenum">
              <a:rPr lang="fr-FR" smtClean="0"/>
              <a:t>10</a:t>
            </a:fld>
            <a:r>
              <a:rPr lang="fr-FR" dirty="0"/>
              <a:t>/15</a:t>
            </a:r>
          </a:p>
        </p:txBody>
      </p:sp>
      <p:sp>
        <p:nvSpPr>
          <p:cNvPr id="2" name="Espace réservé du contenu 1"/>
          <p:cNvSpPr>
            <a:spLocks noGrp="1"/>
          </p:cNvSpPr>
          <p:nvPr>
            <p:ph idx="1"/>
          </p:nvPr>
        </p:nvSpPr>
        <p:spPr>
          <a:xfrm>
            <a:off x="457200" y="1441463"/>
            <a:ext cx="8229600" cy="3394472"/>
          </a:xfrm>
        </p:spPr>
        <p:txBody>
          <a:bodyPr>
            <a:normAutofit/>
          </a:bodyPr>
          <a:lstStyle/>
          <a:p>
            <a:pPr marL="0" indent="0" algn="ctr">
              <a:buNone/>
            </a:pPr>
            <a:endParaRPr lang="fr-BE" sz="2400" dirty="0">
              <a:solidFill>
                <a:srgbClr val="000090"/>
              </a:solidFill>
              <a:latin typeface="Arial" panose="020B0604020202020204" pitchFamily="34" charset="0"/>
              <a:cs typeface="Arial" panose="020B0604020202020204" pitchFamily="34" charset="0"/>
              <a:hlinkClick r:id="rId4"/>
            </a:endParaRPr>
          </a:p>
          <a:p>
            <a:pPr marL="0" indent="0" algn="ctr">
              <a:buNone/>
            </a:pPr>
            <a:endParaRPr lang="fr-BE" sz="2400" dirty="0">
              <a:solidFill>
                <a:srgbClr val="002060"/>
              </a:solidFill>
              <a:latin typeface="Arial" panose="020B0604020202020204" pitchFamily="34" charset="0"/>
              <a:cs typeface="Arial" panose="020B0604020202020204" pitchFamily="34" charset="0"/>
              <a:hlinkClick r:id="rId4"/>
            </a:endParaRPr>
          </a:p>
        </p:txBody>
      </p:sp>
      <p:sp>
        <p:nvSpPr>
          <p:cNvPr id="6" name="Text Box 7"/>
          <p:cNvSpPr txBox="1">
            <a:spLocks noChangeArrowheads="1"/>
          </p:cNvSpPr>
          <p:nvPr/>
        </p:nvSpPr>
        <p:spPr bwMode="auto">
          <a:xfrm>
            <a:off x="1086718" y="181723"/>
            <a:ext cx="8204662"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2000" b="1" dirty="0">
                <a:solidFill>
                  <a:schemeClr val="accent1">
                    <a:lumMod val="75000"/>
                  </a:schemeClr>
                </a:solidFill>
                <a:latin typeface="Arial"/>
                <a:cs typeface="Arial"/>
              </a:rPr>
              <a:t>CONSTAT 3 : La non-reconnaissance des diplômes étrangers touche davantage les personnes d’origine subsaharienne</a:t>
            </a:r>
          </a:p>
          <a:p>
            <a:pPr algn="ctr">
              <a:defRPr/>
            </a:pPr>
            <a:endParaRPr lang="fr-BE" sz="2000" b="1" dirty="0">
              <a:solidFill>
                <a:schemeClr val="accent1">
                  <a:lumMod val="75000"/>
                </a:schemeClr>
              </a:solidFill>
              <a:latin typeface="Arial"/>
              <a:cs typeface="Arial"/>
            </a:endParaRPr>
          </a:p>
        </p:txBody>
      </p:sp>
      <p:graphicFrame>
        <p:nvGraphicFramePr>
          <p:cNvPr id="10" name="Diagramme 9">
            <a:extLst>
              <a:ext uri="{FF2B5EF4-FFF2-40B4-BE49-F238E27FC236}">
                <a16:creationId xmlns:a16="http://schemas.microsoft.com/office/drawing/2014/main" id="{F52846B5-982E-47BD-A04D-2AB287DAB08D}"/>
              </a:ext>
            </a:extLst>
          </p:cNvPr>
          <p:cNvGraphicFramePr/>
          <p:nvPr>
            <p:extLst>
              <p:ext uri="{D42A27DB-BD31-4B8C-83A1-F6EECF244321}">
                <p14:modId xmlns:p14="http://schemas.microsoft.com/office/powerpoint/2010/main" val="1420867370"/>
              </p:ext>
            </p:extLst>
          </p:nvPr>
        </p:nvGraphicFramePr>
        <p:xfrm>
          <a:off x="309820" y="1287666"/>
          <a:ext cx="4088350" cy="26342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me 3">
            <a:extLst>
              <a:ext uri="{FF2B5EF4-FFF2-40B4-BE49-F238E27FC236}">
                <a16:creationId xmlns:a16="http://schemas.microsoft.com/office/drawing/2014/main" id="{F479AC0D-9248-4CFC-A680-6FE294946D41}"/>
              </a:ext>
            </a:extLst>
          </p:cNvPr>
          <p:cNvGraphicFramePr/>
          <p:nvPr>
            <p:extLst>
              <p:ext uri="{D42A27DB-BD31-4B8C-83A1-F6EECF244321}">
                <p14:modId xmlns:p14="http://schemas.microsoft.com/office/powerpoint/2010/main" val="3394029132"/>
              </p:ext>
            </p:extLst>
          </p:nvPr>
        </p:nvGraphicFramePr>
        <p:xfrm>
          <a:off x="4815389" y="1439939"/>
          <a:ext cx="3911391" cy="268952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64220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3" descr="background_16-9_723X411_tex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8" y="-31993"/>
            <a:ext cx="9166078" cy="5175493"/>
          </a:xfrm>
          <a:prstGeom prst="rect">
            <a:avLst/>
          </a:prstGeom>
        </p:spPr>
      </p:pic>
      <p:sp>
        <p:nvSpPr>
          <p:cNvPr id="3" name="Tijdelijke aanduiding voor dianummer 2"/>
          <p:cNvSpPr>
            <a:spLocks noGrp="1"/>
          </p:cNvSpPr>
          <p:nvPr>
            <p:ph type="sldNum" sz="quarter" idx="12"/>
          </p:nvPr>
        </p:nvSpPr>
        <p:spPr>
          <a:xfrm>
            <a:off x="-22078" y="4862300"/>
            <a:ext cx="1975157" cy="273844"/>
          </a:xfrm>
        </p:spPr>
        <p:txBody>
          <a:bodyPr/>
          <a:lstStyle/>
          <a:p>
            <a:fld id="{99AECF91-F3AC-4F4D-B04D-D67EA5B6CD34}" type="slidenum">
              <a:rPr lang="fr-FR" smtClean="0"/>
              <a:t>11</a:t>
            </a:fld>
            <a:r>
              <a:rPr lang="fr-FR" dirty="0"/>
              <a:t>/15</a:t>
            </a:r>
          </a:p>
        </p:txBody>
      </p:sp>
      <p:sp>
        <p:nvSpPr>
          <p:cNvPr id="2" name="Espace réservé du contenu 1"/>
          <p:cNvSpPr>
            <a:spLocks noGrp="1"/>
          </p:cNvSpPr>
          <p:nvPr>
            <p:ph idx="1"/>
          </p:nvPr>
        </p:nvSpPr>
        <p:spPr>
          <a:xfrm>
            <a:off x="457200" y="1441463"/>
            <a:ext cx="8229600" cy="3394472"/>
          </a:xfrm>
        </p:spPr>
        <p:txBody>
          <a:bodyPr>
            <a:normAutofit/>
          </a:bodyPr>
          <a:lstStyle/>
          <a:p>
            <a:pPr marL="0" indent="0" algn="ctr">
              <a:buNone/>
            </a:pPr>
            <a:endParaRPr lang="fr-BE" sz="2400" dirty="0">
              <a:solidFill>
                <a:srgbClr val="000090"/>
              </a:solidFill>
              <a:latin typeface="Arial" panose="020B0604020202020204" pitchFamily="34" charset="0"/>
              <a:cs typeface="Arial" panose="020B0604020202020204" pitchFamily="34" charset="0"/>
              <a:hlinkClick r:id="rId4"/>
            </a:endParaRPr>
          </a:p>
          <a:p>
            <a:pPr marL="0" indent="0" algn="ctr">
              <a:buNone/>
            </a:pPr>
            <a:endParaRPr lang="fr-BE" sz="2400" dirty="0">
              <a:solidFill>
                <a:srgbClr val="002060"/>
              </a:solidFill>
              <a:latin typeface="Arial" panose="020B0604020202020204" pitchFamily="34" charset="0"/>
              <a:cs typeface="Arial" panose="020B0604020202020204" pitchFamily="34" charset="0"/>
              <a:hlinkClick r:id="rId4"/>
            </a:endParaRPr>
          </a:p>
        </p:txBody>
      </p:sp>
      <p:sp>
        <p:nvSpPr>
          <p:cNvPr id="6" name="Text Box 7"/>
          <p:cNvSpPr txBox="1">
            <a:spLocks noChangeArrowheads="1"/>
          </p:cNvSpPr>
          <p:nvPr/>
        </p:nvSpPr>
        <p:spPr bwMode="auto">
          <a:xfrm>
            <a:off x="1343657" y="174520"/>
            <a:ext cx="8204662"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fr-BE" sz="2000" b="1" dirty="0">
                <a:solidFill>
                  <a:schemeClr val="accent1">
                    <a:lumMod val="75000"/>
                  </a:schemeClr>
                </a:solidFill>
                <a:latin typeface="Arial"/>
                <a:cs typeface="Arial"/>
              </a:rPr>
              <a:t>CONSTAT 4 : Les femmes d’origine non-UE subissent une </a:t>
            </a:r>
          </a:p>
          <a:p>
            <a:pPr algn="just">
              <a:defRPr/>
            </a:pPr>
            <a:r>
              <a:rPr lang="fr-BE" sz="2000" b="1" dirty="0">
                <a:solidFill>
                  <a:schemeClr val="accent1">
                    <a:lumMod val="75000"/>
                  </a:schemeClr>
                </a:solidFill>
                <a:latin typeface="Arial"/>
                <a:cs typeface="Arial"/>
              </a:rPr>
              <a:t>triple vulnérabilité sur le marché de l’emploi</a:t>
            </a:r>
          </a:p>
          <a:p>
            <a:pPr algn="ctr">
              <a:defRPr/>
            </a:pPr>
            <a:endParaRPr lang="fr-BE" sz="2000" b="1" dirty="0">
              <a:solidFill>
                <a:schemeClr val="accent1">
                  <a:lumMod val="75000"/>
                </a:schemeClr>
              </a:solidFill>
              <a:latin typeface="Arial"/>
              <a:cs typeface="Arial"/>
            </a:endParaRPr>
          </a:p>
        </p:txBody>
      </p:sp>
      <p:graphicFrame>
        <p:nvGraphicFramePr>
          <p:cNvPr id="11" name="Diagramme 10">
            <a:extLst>
              <a:ext uri="{FF2B5EF4-FFF2-40B4-BE49-F238E27FC236}">
                <a16:creationId xmlns:a16="http://schemas.microsoft.com/office/drawing/2014/main" id="{535CA669-039F-4583-A855-CDFC1851E0B6}"/>
              </a:ext>
            </a:extLst>
          </p:cNvPr>
          <p:cNvGraphicFramePr/>
          <p:nvPr>
            <p:extLst>
              <p:ext uri="{D42A27DB-BD31-4B8C-83A1-F6EECF244321}">
                <p14:modId xmlns:p14="http://schemas.microsoft.com/office/powerpoint/2010/main" val="1277721518"/>
              </p:ext>
            </p:extLst>
          </p:nvPr>
        </p:nvGraphicFramePr>
        <p:xfrm>
          <a:off x="3201668" y="805334"/>
          <a:ext cx="6144491" cy="41947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Diagramme 14">
            <a:extLst>
              <a:ext uri="{FF2B5EF4-FFF2-40B4-BE49-F238E27FC236}">
                <a16:creationId xmlns:a16="http://schemas.microsoft.com/office/drawing/2014/main" id="{0568600B-FE0D-4AA5-B124-D0DC0A97736B}"/>
              </a:ext>
            </a:extLst>
          </p:cNvPr>
          <p:cNvGraphicFramePr/>
          <p:nvPr>
            <p:extLst>
              <p:ext uri="{D42A27DB-BD31-4B8C-83A1-F6EECF244321}">
                <p14:modId xmlns:p14="http://schemas.microsoft.com/office/powerpoint/2010/main" val="2120394927"/>
              </p:ext>
            </p:extLst>
          </p:nvPr>
        </p:nvGraphicFramePr>
        <p:xfrm>
          <a:off x="534877" y="1155251"/>
          <a:ext cx="3062267" cy="33944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2923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3" descr="background_16-9_723X411_tex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8" y="-31993"/>
            <a:ext cx="9166078" cy="5175493"/>
          </a:xfrm>
          <a:prstGeom prst="rect">
            <a:avLst/>
          </a:prstGeom>
        </p:spPr>
      </p:pic>
      <p:sp>
        <p:nvSpPr>
          <p:cNvPr id="3" name="Tijdelijke aanduiding voor dianummer 2"/>
          <p:cNvSpPr>
            <a:spLocks noGrp="1"/>
          </p:cNvSpPr>
          <p:nvPr>
            <p:ph type="sldNum" sz="quarter" idx="12"/>
          </p:nvPr>
        </p:nvSpPr>
        <p:spPr>
          <a:xfrm>
            <a:off x="-22078" y="4862300"/>
            <a:ext cx="1975157" cy="273844"/>
          </a:xfrm>
        </p:spPr>
        <p:txBody>
          <a:bodyPr/>
          <a:lstStyle/>
          <a:p>
            <a:fld id="{99AECF91-F3AC-4F4D-B04D-D67EA5B6CD34}" type="slidenum">
              <a:rPr lang="fr-FR" smtClean="0"/>
              <a:t>12</a:t>
            </a:fld>
            <a:r>
              <a:rPr lang="fr-FR" dirty="0"/>
              <a:t>/15</a:t>
            </a:r>
          </a:p>
        </p:txBody>
      </p:sp>
      <p:sp>
        <p:nvSpPr>
          <p:cNvPr id="2" name="Espace réservé du contenu 1"/>
          <p:cNvSpPr>
            <a:spLocks noGrp="1"/>
          </p:cNvSpPr>
          <p:nvPr>
            <p:ph idx="1"/>
          </p:nvPr>
        </p:nvSpPr>
        <p:spPr>
          <a:xfrm>
            <a:off x="457200" y="1441463"/>
            <a:ext cx="8229600" cy="3394472"/>
          </a:xfrm>
        </p:spPr>
        <p:txBody>
          <a:bodyPr>
            <a:normAutofit/>
          </a:bodyPr>
          <a:lstStyle/>
          <a:p>
            <a:pPr marL="0" indent="0" algn="ctr">
              <a:buNone/>
            </a:pPr>
            <a:endParaRPr lang="fr-BE" sz="2400" dirty="0">
              <a:solidFill>
                <a:srgbClr val="000090"/>
              </a:solidFill>
              <a:latin typeface="Arial" panose="020B0604020202020204" pitchFamily="34" charset="0"/>
              <a:cs typeface="Arial" panose="020B0604020202020204" pitchFamily="34" charset="0"/>
              <a:hlinkClick r:id="rId4"/>
            </a:endParaRPr>
          </a:p>
          <a:p>
            <a:pPr marL="0" indent="0" algn="ctr">
              <a:buNone/>
            </a:pPr>
            <a:endParaRPr lang="fr-BE" sz="2400" dirty="0">
              <a:solidFill>
                <a:srgbClr val="002060"/>
              </a:solidFill>
              <a:latin typeface="Arial" panose="020B0604020202020204" pitchFamily="34" charset="0"/>
              <a:cs typeface="Arial" panose="020B0604020202020204" pitchFamily="34" charset="0"/>
              <a:hlinkClick r:id="rId4"/>
            </a:endParaRPr>
          </a:p>
        </p:txBody>
      </p:sp>
      <p:sp>
        <p:nvSpPr>
          <p:cNvPr id="6" name="Text Box 7"/>
          <p:cNvSpPr txBox="1">
            <a:spLocks noChangeArrowheads="1"/>
          </p:cNvSpPr>
          <p:nvPr/>
        </p:nvSpPr>
        <p:spPr bwMode="auto">
          <a:xfrm>
            <a:off x="1343657" y="174520"/>
            <a:ext cx="8204662"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fr-BE" sz="2000" b="1" dirty="0">
                <a:solidFill>
                  <a:schemeClr val="accent1">
                    <a:lumMod val="75000"/>
                  </a:schemeClr>
                </a:solidFill>
                <a:latin typeface="Arial"/>
                <a:cs typeface="Arial"/>
              </a:rPr>
              <a:t>CONSTAT 5 : Les facteurs d’exclusion liés à l’origine et</a:t>
            </a:r>
          </a:p>
          <a:p>
            <a:pPr algn="just">
              <a:defRPr/>
            </a:pPr>
            <a:r>
              <a:rPr lang="fr-BE" sz="2000" b="1" dirty="0">
                <a:solidFill>
                  <a:schemeClr val="accent1">
                    <a:lumMod val="75000"/>
                  </a:schemeClr>
                </a:solidFill>
                <a:latin typeface="Arial"/>
                <a:cs typeface="Arial"/>
              </a:rPr>
              <a:t> au quartier de résidence s’ imbriquent et se renforcent</a:t>
            </a:r>
          </a:p>
          <a:p>
            <a:pPr algn="ctr">
              <a:defRPr/>
            </a:pPr>
            <a:endParaRPr lang="fr-BE" sz="2000" b="1" dirty="0">
              <a:solidFill>
                <a:schemeClr val="accent1">
                  <a:lumMod val="75000"/>
                </a:schemeClr>
              </a:solidFill>
              <a:latin typeface="Arial"/>
              <a:cs typeface="Arial"/>
            </a:endParaRPr>
          </a:p>
        </p:txBody>
      </p:sp>
      <p:graphicFrame>
        <p:nvGraphicFramePr>
          <p:cNvPr id="4" name="Diagramme 3">
            <a:extLst>
              <a:ext uri="{FF2B5EF4-FFF2-40B4-BE49-F238E27FC236}">
                <a16:creationId xmlns:a16="http://schemas.microsoft.com/office/drawing/2014/main" id="{E9809A91-3D06-4421-9756-68E78FBDC033}"/>
              </a:ext>
            </a:extLst>
          </p:cNvPr>
          <p:cNvGraphicFramePr/>
          <p:nvPr>
            <p:extLst>
              <p:ext uri="{D42A27DB-BD31-4B8C-83A1-F6EECF244321}">
                <p14:modId xmlns:p14="http://schemas.microsoft.com/office/powerpoint/2010/main" val="1746328672"/>
              </p:ext>
            </p:extLst>
          </p:nvPr>
        </p:nvGraphicFramePr>
        <p:xfrm>
          <a:off x="1765825" y="10795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2271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ckground_16-9_723X411_chapit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08504" cy="5175493"/>
          </a:xfrm>
          <a:prstGeom prst="rect">
            <a:avLst/>
          </a:prstGeom>
        </p:spPr>
      </p:pic>
      <p:sp>
        <p:nvSpPr>
          <p:cNvPr id="10" name="Text Box 8"/>
          <p:cNvSpPr txBox="1">
            <a:spLocks noChangeArrowheads="1"/>
          </p:cNvSpPr>
          <p:nvPr/>
        </p:nvSpPr>
        <p:spPr bwMode="auto">
          <a:xfrm>
            <a:off x="1197033" y="2023955"/>
            <a:ext cx="7207134" cy="892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defRPr>
            </a:lvl1pPr>
            <a:lvl2pPr marL="698500" indent="-342900">
              <a:defRPr>
                <a:solidFill>
                  <a:schemeClr val="tx1"/>
                </a:solidFill>
                <a:latin typeface="Arial" charset="0"/>
                <a:ea typeface="ＭＳ Ｐゴシック" charset="0"/>
              </a:defRPr>
            </a:lvl2pPr>
            <a:lvl3pPr marL="1062038" indent="-342900">
              <a:defRPr>
                <a:solidFill>
                  <a:schemeClr val="tx1"/>
                </a:solidFill>
                <a:latin typeface="Arial" charset="0"/>
                <a:ea typeface="ＭＳ Ｐゴシック" charset="0"/>
              </a:defRPr>
            </a:lvl3pPr>
            <a:lvl4pPr marL="1776413"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defRPr/>
            </a:pPr>
            <a:r>
              <a:rPr lang="fr-BE" sz="2600" b="1" dirty="0">
                <a:solidFill>
                  <a:schemeClr val="accent1">
                    <a:lumMod val="75000"/>
                  </a:schemeClr>
                </a:solidFill>
                <a:latin typeface="Arial"/>
                <a:cs typeface="Arial"/>
              </a:rPr>
              <a:t>RECOMMANDATIONS</a:t>
            </a:r>
          </a:p>
          <a:p>
            <a:pPr algn="ctr">
              <a:defRPr/>
            </a:pPr>
            <a:endParaRPr lang="fr-BE" sz="2600" b="1" dirty="0">
              <a:solidFill>
                <a:srgbClr val="000090"/>
              </a:solidFill>
              <a:latin typeface="Arial"/>
              <a:cs typeface="Arial"/>
            </a:endParaRPr>
          </a:p>
        </p:txBody>
      </p:sp>
    </p:spTree>
    <p:extLst>
      <p:ext uri="{BB962C8B-B14F-4D97-AF65-F5344CB8AC3E}">
        <p14:creationId xmlns:p14="http://schemas.microsoft.com/office/powerpoint/2010/main" val="67907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3" descr="background_16-9_723X411_tex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8" y="-31993"/>
            <a:ext cx="9166078" cy="5175493"/>
          </a:xfrm>
          <a:prstGeom prst="rect">
            <a:avLst/>
          </a:prstGeom>
        </p:spPr>
      </p:pic>
      <p:sp>
        <p:nvSpPr>
          <p:cNvPr id="3" name="Tijdelijke aanduiding voor dianummer 2"/>
          <p:cNvSpPr>
            <a:spLocks noGrp="1"/>
          </p:cNvSpPr>
          <p:nvPr>
            <p:ph type="sldNum" sz="quarter" idx="12"/>
          </p:nvPr>
        </p:nvSpPr>
        <p:spPr>
          <a:xfrm>
            <a:off x="-22078" y="4862300"/>
            <a:ext cx="1975157" cy="273844"/>
          </a:xfrm>
        </p:spPr>
        <p:txBody>
          <a:bodyPr/>
          <a:lstStyle/>
          <a:p>
            <a:fld id="{99AECF91-F3AC-4F4D-B04D-D67EA5B6CD34}" type="slidenum">
              <a:rPr lang="fr-FR" smtClean="0"/>
              <a:t>14</a:t>
            </a:fld>
            <a:r>
              <a:rPr lang="fr-FR" dirty="0"/>
              <a:t>/15</a:t>
            </a:r>
          </a:p>
        </p:txBody>
      </p:sp>
      <p:sp>
        <p:nvSpPr>
          <p:cNvPr id="2" name="Espace réservé du contenu 1"/>
          <p:cNvSpPr>
            <a:spLocks noGrp="1"/>
          </p:cNvSpPr>
          <p:nvPr>
            <p:ph idx="1"/>
          </p:nvPr>
        </p:nvSpPr>
        <p:spPr>
          <a:xfrm>
            <a:off x="457200" y="1441463"/>
            <a:ext cx="8229600" cy="3394472"/>
          </a:xfrm>
        </p:spPr>
        <p:txBody>
          <a:bodyPr>
            <a:normAutofit/>
          </a:bodyPr>
          <a:lstStyle/>
          <a:p>
            <a:pPr marL="0" indent="0" algn="ctr">
              <a:buNone/>
            </a:pPr>
            <a:endParaRPr lang="fr-BE" sz="2400" dirty="0">
              <a:solidFill>
                <a:srgbClr val="000090"/>
              </a:solidFill>
              <a:latin typeface="Arial" panose="020B0604020202020204" pitchFamily="34" charset="0"/>
              <a:cs typeface="Arial" panose="020B0604020202020204" pitchFamily="34" charset="0"/>
              <a:hlinkClick r:id="rId4"/>
            </a:endParaRPr>
          </a:p>
          <a:p>
            <a:pPr marL="0" indent="0" algn="ctr">
              <a:buNone/>
            </a:pPr>
            <a:endParaRPr lang="fr-BE" sz="2400" dirty="0">
              <a:solidFill>
                <a:srgbClr val="002060"/>
              </a:solidFill>
              <a:latin typeface="Arial" panose="020B0604020202020204" pitchFamily="34" charset="0"/>
              <a:cs typeface="Arial" panose="020B0604020202020204" pitchFamily="34" charset="0"/>
              <a:hlinkClick r:id="rId4"/>
            </a:endParaRPr>
          </a:p>
        </p:txBody>
      </p:sp>
      <p:graphicFrame>
        <p:nvGraphicFramePr>
          <p:cNvPr id="5" name="Diagramme 4">
            <a:extLst>
              <a:ext uri="{FF2B5EF4-FFF2-40B4-BE49-F238E27FC236}">
                <a16:creationId xmlns:a16="http://schemas.microsoft.com/office/drawing/2014/main" id="{DBE01EB8-0F23-438B-A8EE-BBC0E8B4C247}"/>
              </a:ext>
            </a:extLst>
          </p:cNvPr>
          <p:cNvGraphicFramePr/>
          <p:nvPr>
            <p:extLst>
              <p:ext uri="{D42A27DB-BD31-4B8C-83A1-F6EECF244321}">
                <p14:modId xmlns:p14="http://schemas.microsoft.com/office/powerpoint/2010/main" val="2777278854"/>
              </p:ext>
            </p:extLst>
          </p:nvPr>
        </p:nvGraphicFramePr>
        <p:xfrm>
          <a:off x="-241069" y="7356"/>
          <a:ext cx="9509760" cy="51361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9869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ckground_16-9_723X411_chapit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08504" cy="5175493"/>
          </a:xfrm>
          <a:prstGeom prst="rect">
            <a:avLst/>
          </a:prstGeom>
        </p:spPr>
      </p:pic>
      <p:sp>
        <p:nvSpPr>
          <p:cNvPr id="5" name="Text Box 6"/>
          <p:cNvSpPr txBox="1">
            <a:spLocks noChangeArrowheads="1"/>
          </p:cNvSpPr>
          <p:nvPr/>
        </p:nvSpPr>
        <p:spPr bwMode="auto">
          <a:xfrm>
            <a:off x="-36513" y="1856076"/>
            <a:ext cx="918051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fr-FR" sz="2800" b="1" dirty="0">
                <a:solidFill>
                  <a:schemeClr val="accent1">
                    <a:lumMod val="75000"/>
                  </a:schemeClr>
                </a:solidFill>
                <a:latin typeface="Arial"/>
                <a:cs typeface="Arial"/>
              </a:rPr>
              <a:t>Merci !</a:t>
            </a:r>
          </a:p>
        </p:txBody>
      </p:sp>
    </p:spTree>
    <p:extLst>
      <p:ext uri="{BB962C8B-B14F-4D97-AF65-F5344CB8AC3E}">
        <p14:creationId xmlns:p14="http://schemas.microsoft.com/office/powerpoint/2010/main" val="27455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ckground_16-9_723X411_chapit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08504" cy="5175493"/>
          </a:xfrm>
          <a:prstGeom prst="rect">
            <a:avLst/>
          </a:prstGeom>
        </p:spPr>
      </p:pic>
      <p:sp>
        <p:nvSpPr>
          <p:cNvPr id="9" name="Text Box 7"/>
          <p:cNvSpPr txBox="1">
            <a:spLocks noChangeArrowheads="1"/>
          </p:cNvSpPr>
          <p:nvPr/>
        </p:nvSpPr>
        <p:spPr bwMode="auto">
          <a:xfrm>
            <a:off x="-35496" y="327865"/>
            <a:ext cx="9144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2800" b="1" dirty="0">
                <a:solidFill>
                  <a:schemeClr val="accent1">
                    <a:lumMod val="75000"/>
                  </a:schemeClr>
                </a:solidFill>
                <a:latin typeface="Arial"/>
                <a:cs typeface="Arial"/>
              </a:rPr>
              <a:t>Sommaire</a:t>
            </a:r>
          </a:p>
        </p:txBody>
      </p:sp>
      <p:graphicFrame>
        <p:nvGraphicFramePr>
          <p:cNvPr id="3" name="Diagramme 2">
            <a:extLst>
              <a:ext uri="{FF2B5EF4-FFF2-40B4-BE49-F238E27FC236}">
                <a16:creationId xmlns:a16="http://schemas.microsoft.com/office/drawing/2014/main" id="{B9F7DA13-D3CD-4FA9-9F48-E602F33A0AEA}"/>
              </a:ext>
            </a:extLst>
          </p:cNvPr>
          <p:cNvGraphicFramePr/>
          <p:nvPr>
            <p:extLst>
              <p:ext uri="{D42A27DB-BD31-4B8C-83A1-F6EECF244321}">
                <p14:modId xmlns:p14="http://schemas.microsoft.com/office/powerpoint/2010/main" val="2656137154"/>
              </p:ext>
            </p:extLst>
          </p:nvPr>
        </p:nvGraphicFramePr>
        <p:xfrm>
          <a:off x="2521527" y="1178950"/>
          <a:ext cx="4869243" cy="31467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548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ckground_16-9_723X411_chapit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08504" cy="5175493"/>
          </a:xfrm>
          <a:prstGeom prst="rect">
            <a:avLst/>
          </a:prstGeom>
        </p:spPr>
      </p:pic>
      <p:sp>
        <p:nvSpPr>
          <p:cNvPr id="10" name="Text Box 8"/>
          <p:cNvSpPr txBox="1">
            <a:spLocks noChangeArrowheads="1"/>
          </p:cNvSpPr>
          <p:nvPr/>
        </p:nvSpPr>
        <p:spPr bwMode="auto">
          <a:xfrm>
            <a:off x="1197033" y="2023955"/>
            <a:ext cx="7207134" cy="892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defRPr>
            </a:lvl1pPr>
            <a:lvl2pPr marL="698500" indent="-342900">
              <a:defRPr>
                <a:solidFill>
                  <a:schemeClr val="tx1"/>
                </a:solidFill>
                <a:latin typeface="Arial" charset="0"/>
                <a:ea typeface="ＭＳ Ｐゴシック" charset="0"/>
              </a:defRPr>
            </a:lvl2pPr>
            <a:lvl3pPr marL="1062038" indent="-342900">
              <a:defRPr>
                <a:solidFill>
                  <a:schemeClr val="tx1"/>
                </a:solidFill>
                <a:latin typeface="Arial" charset="0"/>
                <a:ea typeface="ＭＳ Ｐゴシック" charset="0"/>
              </a:defRPr>
            </a:lvl3pPr>
            <a:lvl4pPr marL="1776413"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defRPr/>
            </a:pPr>
            <a:r>
              <a:rPr lang="fr-BE" sz="2600" b="1" dirty="0">
                <a:solidFill>
                  <a:schemeClr val="accent1">
                    <a:lumMod val="75000"/>
                  </a:schemeClr>
                </a:solidFill>
                <a:latin typeface="Arial"/>
                <a:cs typeface="Arial"/>
              </a:rPr>
              <a:t>INTRODUCTION</a:t>
            </a:r>
          </a:p>
          <a:p>
            <a:pPr algn="ctr">
              <a:defRPr/>
            </a:pPr>
            <a:endParaRPr lang="fr-BE" sz="2600" b="1" dirty="0">
              <a:solidFill>
                <a:srgbClr val="000090"/>
              </a:solidFill>
              <a:latin typeface="Arial"/>
              <a:cs typeface="Arial"/>
            </a:endParaRPr>
          </a:p>
        </p:txBody>
      </p:sp>
    </p:spTree>
    <p:extLst>
      <p:ext uri="{BB962C8B-B14F-4D97-AF65-F5344CB8AC3E}">
        <p14:creationId xmlns:p14="http://schemas.microsoft.com/office/powerpoint/2010/main" val="68670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3" descr="background_16-9_723X411_tex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8" y="-31993"/>
            <a:ext cx="9108504" cy="5175493"/>
          </a:xfrm>
          <a:prstGeom prst="rect">
            <a:avLst/>
          </a:prstGeom>
        </p:spPr>
      </p:pic>
      <p:sp>
        <p:nvSpPr>
          <p:cNvPr id="3" name="Tijdelijke aanduiding voor dianummer 2"/>
          <p:cNvSpPr>
            <a:spLocks noGrp="1"/>
          </p:cNvSpPr>
          <p:nvPr>
            <p:ph type="sldNum" sz="quarter" idx="12"/>
          </p:nvPr>
        </p:nvSpPr>
        <p:spPr>
          <a:xfrm>
            <a:off x="-22078" y="4862300"/>
            <a:ext cx="1975157" cy="273844"/>
          </a:xfrm>
        </p:spPr>
        <p:txBody>
          <a:bodyPr/>
          <a:lstStyle/>
          <a:p>
            <a:fld id="{99AECF91-F3AC-4F4D-B04D-D67EA5B6CD34}" type="slidenum">
              <a:rPr lang="fr-FR" smtClean="0"/>
              <a:t>4</a:t>
            </a:fld>
            <a:r>
              <a:rPr lang="fr-FR" dirty="0"/>
              <a:t>/15</a:t>
            </a:r>
          </a:p>
        </p:txBody>
      </p:sp>
      <p:sp>
        <p:nvSpPr>
          <p:cNvPr id="2" name="Espace réservé du contenu 1"/>
          <p:cNvSpPr>
            <a:spLocks noGrp="1"/>
          </p:cNvSpPr>
          <p:nvPr>
            <p:ph idx="1"/>
          </p:nvPr>
        </p:nvSpPr>
        <p:spPr>
          <a:xfrm>
            <a:off x="457200" y="1441463"/>
            <a:ext cx="8229600" cy="3394472"/>
          </a:xfrm>
        </p:spPr>
        <p:txBody>
          <a:bodyPr>
            <a:normAutofit/>
          </a:bodyPr>
          <a:lstStyle/>
          <a:p>
            <a:pPr marL="0" indent="0" algn="ctr">
              <a:buNone/>
            </a:pPr>
            <a:endParaRPr lang="fr-BE" sz="2400" dirty="0">
              <a:solidFill>
                <a:srgbClr val="000090"/>
              </a:solidFill>
              <a:latin typeface="Arial" panose="020B0604020202020204" pitchFamily="34" charset="0"/>
              <a:cs typeface="Arial" panose="020B0604020202020204" pitchFamily="34" charset="0"/>
              <a:hlinkClick r:id="rId4"/>
            </a:endParaRPr>
          </a:p>
          <a:p>
            <a:pPr marL="0" indent="0" algn="ctr">
              <a:buNone/>
            </a:pPr>
            <a:endParaRPr lang="fr-BE" sz="2400" dirty="0">
              <a:solidFill>
                <a:srgbClr val="002060"/>
              </a:solidFill>
              <a:latin typeface="Arial" panose="020B0604020202020204" pitchFamily="34" charset="0"/>
              <a:cs typeface="Arial" panose="020B0604020202020204" pitchFamily="34" charset="0"/>
              <a:hlinkClick r:id="rId4"/>
            </a:endParaRPr>
          </a:p>
        </p:txBody>
      </p:sp>
      <p:sp>
        <p:nvSpPr>
          <p:cNvPr id="12" name="Text Box 7"/>
          <p:cNvSpPr txBox="1">
            <a:spLocks noChangeArrowheads="1"/>
          </p:cNvSpPr>
          <p:nvPr/>
        </p:nvSpPr>
        <p:spPr bwMode="auto">
          <a:xfrm>
            <a:off x="653981" y="188531"/>
            <a:ext cx="783603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2400" b="1" dirty="0">
                <a:solidFill>
                  <a:schemeClr val="accent1">
                    <a:lumMod val="75000"/>
                  </a:schemeClr>
                </a:solidFill>
                <a:latin typeface="Arial"/>
                <a:cs typeface="Arial"/>
              </a:rPr>
              <a:t>Pourquoi ce monitoring ?</a:t>
            </a:r>
          </a:p>
        </p:txBody>
      </p:sp>
      <p:graphicFrame>
        <p:nvGraphicFramePr>
          <p:cNvPr id="4" name="Diagramme 3">
            <a:extLst>
              <a:ext uri="{FF2B5EF4-FFF2-40B4-BE49-F238E27FC236}">
                <a16:creationId xmlns:a16="http://schemas.microsoft.com/office/drawing/2014/main" id="{4CD24B82-E1E5-45FF-A192-45079D8CE186}"/>
              </a:ext>
            </a:extLst>
          </p:cNvPr>
          <p:cNvGraphicFramePr/>
          <p:nvPr>
            <p:extLst>
              <p:ext uri="{D42A27DB-BD31-4B8C-83A1-F6EECF244321}">
                <p14:modId xmlns:p14="http://schemas.microsoft.com/office/powerpoint/2010/main" val="2018357880"/>
              </p:ext>
            </p:extLst>
          </p:nvPr>
        </p:nvGraphicFramePr>
        <p:xfrm>
          <a:off x="1631058" y="1013328"/>
          <a:ext cx="6024209" cy="35974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9659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3" descr="background_16-9_723X411_tex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8" y="-31993"/>
            <a:ext cx="9108504" cy="5175493"/>
          </a:xfrm>
          <a:prstGeom prst="rect">
            <a:avLst/>
          </a:prstGeom>
        </p:spPr>
      </p:pic>
      <p:sp>
        <p:nvSpPr>
          <p:cNvPr id="3" name="Tijdelijke aanduiding voor dianummer 2"/>
          <p:cNvSpPr>
            <a:spLocks noGrp="1"/>
          </p:cNvSpPr>
          <p:nvPr>
            <p:ph type="sldNum" sz="quarter" idx="12"/>
          </p:nvPr>
        </p:nvSpPr>
        <p:spPr>
          <a:xfrm>
            <a:off x="-22078" y="4862300"/>
            <a:ext cx="1975157" cy="273844"/>
          </a:xfrm>
        </p:spPr>
        <p:txBody>
          <a:bodyPr/>
          <a:lstStyle/>
          <a:p>
            <a:fld id="{99AECF91-F3AC-4F4D-B04D-D67EA5B6CD34}" type="slidenum">
              <a:rPr lang="fr-FR" smtClean="0"/>
              <a:t>5</a:t>
            </a:fld>
            <a:r>
              <a:rPr lang="fr-FR" dirty="0"/>
              <a:t>/15</a:t>
            </a:r>
          </a:p>
        </p:txBody>
      </p:sp>
      <p:sp>
        <p:nvSpPr>
          <p:cNvPr id="2" name="Espace réservé du contenu 1"/>
          <p:cNvSpPr>
            <a:spLocks noGrp="1"/>
          </p:cNvSpPr>
          <p:nvPr>
            <p:ph idx="1"/>
          </p:nvPr>
        </p:nvSpPr>
        <p:spPr>
          <a:xfrm>
            <a:off x="457200" y="1441463"/>
            <a:ext cx="8229600" cy="3394472"/>
          </a:xfrm>
        </p:spPr>
        <p:txBody>
          <a:bodyPr>
            <a:normAutofit/>
          </a:bodyPr>
          <a:lstStyle/>
          <a:p>
            <a:pPr marL="0" indent="0" algn="ctr">
              <a:buNone/>
            </a:pPr>
            <a:endParaRPr lang="fr-BE" sz="2400" dirty="0">
              <a:solidFill>
                <a:srgbClr val="000090"/>
              </a:solidFill>
              <a:latin typeface="Arial" panose="020B0604020202020204" pitchFamily="34" charset="0"/>
              <a:cs typeface="Arial" panose="020B0604020202020204" pitchFamily="34" charset="0"/>
              <a:hlinkClick r:id="rId4"/>
            </a:endParaRPr>
          </a:p>
          <a:p>
            <a:pPr marL="0" indent="0" algn="ctr">
              <a:buNone/>
            </a:pPr>
            <a:endParaRPr lang="fr-BE" sz="2400" dirty="0">
              <a:solidFill>
                <a:srgbClr val="002060"/>
              </a:solidFill>
              <a:latin typeface="Arial" panose="020B0604020202020204" pitchFamily="34" charset="0"/>
              <a:cs typeface="Arial" panose="020B0604020202020204" pitchFamily="34" charset="0"/>
              <a:hlinkClick r:id="rId4"/>
            </a:endParaRPr>
          </a:p>
        </p:txBody>
      </p:sp>
      <p:sp>
        <p:nvSpPr>
          <p:cNvPr id="12" name="Text Box 7"/>
          <p:cNvSpPr txBox="1">
            <a:spLocks noChangeArrowheads="1"/>
          </p:cNvSpPr>
          <p:nvPr/>
        </p:nvSpPr>
        <p:spPr bwMode="auto">
          <a:xfrm>
            <a:off x="653981" y="188531"/>
            <a:ext cx="783603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2400" b="1" dirty="0">
                <a:solidFill>
                  <a:schemeClr val="accent1">
                    <a:lumMod val="75000"/>
                  </a:schemeClr>
                </a:solidFill>
                <a:latin typeface="Arial"/>
                <a:cs typeface="Arial"/>
              </a:rPr>
              <a:t>Présentation des résultats</a:t>
            </a:r>
          </a:p>
        </p:txBody>
      </p:sp>
      <p:graphicFrame>
        <p:nvGraphicFramePr>
          <p:cNvPr id="5" name="Diagramme 4">
            <a:extLst>
              <a:ext uri="{FF2B5EF4-FFF2-40B4-BE49-F238E27FC236}">
                <a16:creationId xmlns:a16="http://schemas.microsoft.com/office/drawing/2014/main" id="{3901EE17-5150-4256-8636-1681E632C280}"/>
              </a:ext>
            </a:extLst>
          </p:cNvPr>
          <p:cNvGraphicFramePr/>
          <p:nvPr>
            <p:extLst>
              <p:ext uri="{D42A27DB-BD31-4B8C-83A1-F6EECF244321}">
                <p14:modId xmlns:p14="http://schemas.microsoft.com/office/powerpoint/2010/main" val="611769520"/>
              </p:ext>
            </p:extLst>
          </p:nvPr>
        </p:nvGraphicFramePr>
        <p:xfrm>
          <a:off x="1524000" y="539750"/>
          <a:ext cx="71628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32725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3" descr="background_16-9_723X411_tex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8" y="-31993"/>
            <a:ext cx="9108504" cy="5175493"/>
          </a:xfrm>
          <a:prstGeom prst="rect">
            <a:avLst/>
          </a:prstGeom>
        </p:spPr>
      </p:pic>
      <p:sp>
        <p:nvSpPr>
          <p:cNvPr id="3" name="Tijdelijke aanduiding voor dianummer 2"/>
          <p:cNvSpPr>
            <a:spLocks noGrp="1"/>
          </p:cNvSpPr>
          <p:nvPr>
            <p:ph type="sldNum" sz="quarter" idx="12"/>
          </p:nvPr>
        </p:nvSpPr>
        <p:spPr>
          <a:xfrm>
            <a:off x="-22078" y="4862300"/>
            <a:ext cx="1975157" cy="273844"/>
          </a:xfrm>
        </p:spPr>
        <p:txBody>
          <a:bodyPr/>
          <a:lstStyle/>
          <a:p>
            <a:fld id="{99AECF91-F3AC-4F4D-B04D-D67EA5B6CD34}" type="slidenum">
              <a:rPr lang="fr-FR" smtClean="0"/>
              <a:t>6</a:t>
            </a:fld>
            <a:r>
              <a:rPr lang="fr-FR" dirty="0"/>
              <a:t>/15</a:t>
            </a:r>
          </a:p>
        </p:txBody>
      </p:sp>
      <p:sp>
        <p:nvSpPr>
          <p:cNvPr id="2" name="Espace réservé du contenu 1"/>
          <p:cNvSpPr>
            <a:spLocks noGrp="1"/>
          </p:cNvSpPr>
          <p:nvPr>
            <p:ph idx="1"/>
          </p:nvPr>
        </p:nvSpPr>
        <p:spPr>
          <a:xfrm>
            <a:off x="457200" y="1441463"/>
            <a:ext cx="8229600" cy="3394472"/>
          </a:xfrm>
        </p:spPr>
        <p:txBody>
          <a:bodyPr>
            <a:normAutofit/>
          </a:bodyPr>
          <a:lstStyle/>
          <a:p>
            <a:pPr marL="0" indent="0" algn="ctr">
              <a:buNone/>
            </a:pPr>
            <a:endParaRPr lang="fr-BE" sz="2400" dirty="0">
              <a:solidFill>
                <a:srgbClr val="000090"/>
              </a:solidFill>
              <a:latin typeface="Arial" panose="020B0604020202020204" pitchFamily="34" charset="0"/>
              <a:cs typeface="Arial" panose="020B0604020202020204" pitchFamily="34" charset="0"/>
              <a:hlinkClick r:id="rId4"/>
            </a:endParaRPr>
          </a:p>
          <a:p>
            <a:pPr marL="0" indent="0" algn="ctr">
              <a:buNone/>
            </a:pPr>
            <a:endParaRPr lang="fr-BE" sz="2400" dirty="0">
              <a:solidFill>
                <a:srgbClr val="002060"/>
              </a:solidFill>
              <a:latin typeface="Arial" panose="020B0604020202020204" pitchFamily="34" charset="0"/>
              <a:cs typeface="Arial" panose="020B0604020202020204" pitchFamily="34" charset="0"/>
              <a:hlinkClick r:id="rId4"/>
            </a:endParaRPr>
          </a:p>
        </p:txBody>
      </p:sp>
      <p:sp>
        <p:nvSpPr>
          <p:cNvPr id="12" name="Text Box 7"/>
          <p:cNvSpPr txBox="1">
            <a:spLocks noChangeArrowheads="1"/>
          </p:cNvSpPr>
          <p:nvPr/>
        </p:nvSpPr>
        <p:spPr bwMode="auto">
          <a:xfrm>
            <a:off x="653981" y="243070"/>
            <a:ext cx="783603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2400" b="1" dirty="0">
                <a:solidFill>
                  <a:schemeClr val="accent1">
                    <a:lumMod val="75000"/>
                  </a:schemeClr>
                </a:solidFill>
                <a:latin typeface="Arial"/>
                <a:cs typeface="Arial"/>
              </a:rPr>
              <a:t>Quelles sources de données ?</a:t>
            </a:r>
          </a:p>
        </p:txBody>
      </p:sp>
      <p:graphicFrame>
        <p:nvGraphicFramePr>
          <p:cNvPr id="7" name="Diagramme 6">
            <a:extLst>
              <a:ext uri="{FF2B5EF4-FFF2-40B4-BE49-F238E27FC236}">
                <a16:creationId xmlns:a16="http://schemas.microsoft.com/office/drawing/2014/main" id="{249A62BD-EB1E-48C0-930B-1E13D2D912F8}"/>
              </a:ext>
            </a:extLst>
          </p:cNvPr>
          <p:cNvGraphicFramePr/>
          <p:nvPr>
            <p:extLst>
              <p:ext uri="{D42A27DB-BD31-4B8C-83A1-F6EECF244321}">
                <p14:modId xmlns:p14="http://schemas.microsoft.com/office/powerpoint/2010/main" val="2332293464"/>
              </p:ext>
            </p:extLst>
          </p:nvPr>
        </p:nvGraphicFramePr>
        <p:xfrm>
          <a:off x="1527778" y="1162196"/>
          <a:ext cx="6330268" cy="3394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0285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ckground_16-9_723X411_chapit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08504" cy="5175493"/>
          </a:xfrm>
          <a:prstGeom prst="rect">
            <a:avLst/>
          </a:prstGeom>
        </p:spPr>
      </p:pic>
      <p:sp>
        <p:nvSpPr>
          <p:cNvPr id="10" name="Text Box 8"/>
          <p:cNvSpPr txBox="1">
            <a:spLocks noChangeArrowheads="1"/>
          </p:cNvSpPr>
          <p:nvPr/>
        </p:nvSpPr>
        <p:spPr bwMode="auto">
          <a:xfrm>
            <a:off x="1197033" y="2023955"/>
            <a:ext cx="7207134" cy="892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defRPr>
            </a:lvl1pPr>
            <a:lvl2pPr marL="698500" indent="-342900">
              <a:defRPr>
                <a:solidFill>
                  <a:schemeClr val="tx1"/>
                </a:solidFill>
                <a:latin typeface="Arial" charset="0"/>
                <a:ea typeface="ＭＳ Ｐゴシック" charset="0"/>
              </a:defRPr>
            </a:lvl2pPr>
            <a:lvl3pPr marL="1062038" indent="-342900">
              <a:defRPr>
                <a:solidFill>
                  <a:schemeClr val="tx1"/>
                </a:solidFill>
                <a:latin typeface="Arial" charset="0"/>
                <a:ea typeface="ＭＳ Ｐゴシック" charset="0"/>
              </a:defRPr>
            </a:lvl3pPr>
            <a:lvl4pPr marL="1776413"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defRPr/>
            </a:pPr>
            <a:r>
              <a:rPr lang="fr-BE" sz="2600" b="1" dirty="0">
                <a:solidFill>
                  <a:schemeClr val="accent1">
                    <a:lumMod val="75000"/>
                  </a:schemeClr>
                </a:solidFill>
                <a:latin typeface="Arial"/>
                <a:cs typeface="Arial"/>
              </a:rPr>
              <a:t>CONSTATS &amp; ENSEIGNEMENTS</a:t>
            </a:r>
          </a:p>
          <a:p>
            <a:pPr algn="ctr">
              <a:defRPr/>
            </a:pPr>
            <a:endParaRPr lang="fr-BE" sz="2600" b="1" dirty="0">
              <a:solidFill>
                <a:srgbClr val="000090"/>
              </a:solidFill>
              <a:latin typeface="Arial"/>
              <a:cs typeface="Arial"/>
            </a:endParaRPr>
          </a:p>
        </p:txBody>
      </p:sp>
    </p:spTree>
    <p:extLst>
      <p:ext uri="{BB962C8B-B14F-4D97-AF65-F5344CB8AC3E}">
        <p14:creationId xmlns:p14="http://schemas.microsoft.com/office/powerpoint/2010/main" val="333229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3" descr="background_16-9_723X411_tex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8" y="-31993"/>
            <a:ext cx="9108504" cy="5175493"/>
          </a:xfrm>
          <a:prstGeom prst="rect">
            <a:avLst/>
          </a:prstGeom>
        </p:spPr>
      </p:pic>
      <p:sp>
        <p:nvSpPr>
          <p:cNvPr id="3" name="Tijdelijke aanduiding voor dianummer 2"/>
          <p:cNvSpPr>
            <a:spLocks noGrp="1"/>
          </p:cNvSpPr>
          <p:nvPr>
            <p:ph type="sldNum" sz="quarter" idx="12"/>
          </p:nvPr>
        </p:nvSpPr>
        <p:spPr>
          <a:xfrm>
            <a:off x="-22078" y="4862300"/>
            <a:ext cx="1975157" cy="273844"/>
          </a:xfrm>
        </p:spPr>
        <p:txBody>
          <a:bodyPr/>
          <a:lstStyle/>
          <a:p>
            <a:fld id="{99AECF91-F3AC-4F4D-B04D-D67EA5B6CD34}" type="slidenum">
              <a:rPr lang="fr-FR" smtClean="0"/>
              <a:t>8</a:t>
            </a:fld>
            <a:r>
              <a:rPr lang="fr-FR" dirty="0"/>
              <a:t>/15</a:t>
            </a:r>
          </a:p>
        </p:txBody>
      </p:sp>
      <p:sp>
        <p:nvSpPr>
          <p:cNvPr id="2" name="Espace réservé du contenu 1"/>
          <p:cNvSpPr>
            <a:spLocks noGrp="1"/>
          </p:cNvSpPr>
          <p:nvPr>
            <p:ph idx="1"/>
          </p:nvPr>
        </p:nvSpPr>
        <p:spPr>
          <a:xfrm>
            <a:off x="457200" y="1441463"/>
            <a:ext cx="8229600" cy="3394472"/>
          </a:xfrm>
        </p:spPr>
        <p:txBody>
          <a:bodyPr>
            <a:normAutofit/>
          </a:bodyPr>
          <a:lstStyle/>
          <a:p>
            <a:pPr marL="0" indent="0" algn="ctr">
              <a:buNone/>
            </a:pPr>
            <a:endParaRPr lang="fr-BE" sz="2400" dirty="0">
              <a:solidFill>
                <a:srgbClr val="000090"/>
              </a:solidFill>
              <a:latin typeface="Arial" panose="020B0604020202020204" pitchFamily="34" charset="0"/>
              <a:cs typeface="Arial" panose="020B0604020202020204" pitchFamily="34" charset="0"/>
              <a:hlinkClick r:id="rId4"/>
            </a:endParaRPr>
          </a:p>
          <a:p>
            <a:pPr marL="0" indent="0" algn="ctr">
              <a:buNone/>
            </a:pPr>
            <a:endParaRPr lang="fr-BE" sz="2400" dirty="0">
              <a:solidFill>
                <a:srgbClr val="002060"/>
              </a:solidFill>
              <a:latin typeface="Arial" panose="020B0604020202020204" pitchFamily="34" charset="0"/>
              <a:cs typeface="Arial" panose="020B0604020202020204" pitchFamily="34" charset="0"/>
              <a:hlinkClick r:id="rId4"/>
            </a:endParaRPr>
          </a:p>
        </p:txBody>
      </p:sp>
      <p:sp>
        <p:nvSpPr>
          <p:cNvPr id="12" name="Text Box 7"/>
          <p:cNvSpPr txBox="1">
            <a:spLocks noChangeArrowheads="1"/>
          </p:cNvSpPr>
          <p:nvPr/>
        </p:nvSpPr>
        <p:spPr bwMode="auto">
          <a:xfrm>
            <a:off x="1157280" y="7356"/>
            <a:ext cx="7836038"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2000" b="1" dirty="0">
                <a:solidFill>
                  <a:schemeClr val="accent1">
                    <a:lumMod val="75000"/>
                  </a:schemeClr>
                </a:solidFill>
                <a:latin typeface="Arial"/>
                <a:cs typeface="Arial"/>
              </a:rPr>
              <a:t>CONSTAT 1 : Les inégalités à l’emploi sur base de l’origine présentent une dimension massive et structurelle</a:t>
            </a:r>
          </a:p>
        </p:txBody>
      </p:sp>
      <p:graphicFrame>
        <p:nvGraphicFramePr>
          <p:cNvPr id="4" name="Diagramme 3">
            <a:extLst>
              <a:ext uri="{FF2B5EF4-FFF2-40B4-BE49-F238E27FC236}">
                <a16:creationId xmlns:a16="http://schemas.microsoft.com/office/drawing/2014/main" id="{FDCBD7FE-5881-41DD-A2DC-A07AE426192E}"/>
              </a:ext>
            </a:extLst>
          </p:cNvPr>
          <p:cNvGraphicFramePr/>
          <p:nvPr>
            <p:extLst>
              <p:ext uri="{D42A27DB-BD31-4B8C-83A1-F6EECF244321}">
                <p14:modId xmlns:p14="http://schemas.microsoft.com/office/powerpoint/2010/main" val="3284295815"/>
              </p:ext>
            </p:extLst>
          </p:nvPr>
        </p:nvGraphicFramePr>
        <p:xfrm>
          <a:off x="3677042" y="797805"/>
          <a:ext cx="5009758" cy="40644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5" name="Diagramme 4">
            <a:extLst>
              <a:ext uri="{FF2B5EF4-FFF2-40B4-BE49-F238E27FC236}">
                <a16:creationId xmlns:a16="http://schemas.microsoft.com/office/drawing/2014/main" id="{CADDFF50-8682-45BA-90C3-0174F295001B}"/>
              </a:ext>
            </a:extLst>
          </p:cNvPr>
          <p:cNvGraphicFramePr/>
          <p:nvPr>
            <p:extLst>
              <p:ext uri="{D42A27DB-BD31-4B8C-83A1-F6EECF244321}">
                <p14:modId xmlns:p14="http://schemas.microsoft.com/office/powerpoint/2010/main" val="1831519751"/>
              </p:ext>
            </p:extLst>
          </p:nvPr>
        </p:nvGraphicFramePr>
        <p:xfrm>
          <a:off x="457200" y="1779064"/>
          <a:ext cx="2821231" cy="15853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80092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3" descr="background_16-9_723X411_tex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8" y="-31993"/>
            <a:ext cx="9166078" cy="5175493"/>
          </a:xfrm>
          <a:prstGeom prst="rect">
            <a:avLst/>
          </a:prstGeom>
        </p:spPr>
      </p:pic>
      <p:sp>
        <p:nvSpPr>
          <p:cNvPr id="3" name="Tijdelijke aanduiding voor dianummer 2"/>
          <p:cNvSpPr>
            <a:spLocks noGrp="1"/>
          </p:cNvSpPr>
          <p:nvPr>
            <p:ph type="sldNum" sz="quarter" idx="12"/>
          </p:nvPr>
        </p:nvSpPr>
        <p:spPr>
          <a:xfrm>
            <a:off x="-22078" y="4862300"/>
            <a:ext cx="1975157" cy="273844"/>
          </a:xfrm>
        </p:spPr>
        <p:txBody>
          <a:bodyPr/>
          <a:lstStyle/>
          <a:p>
            <a:fld id="{99AECF91-F3AC-4F4D-B04D-D67EA5B6CD34}" type="slidenum">
              <a:rPr lang="fr-FR" smtClean="0"/>
              <a:t>9</a:t>
            </a:fld>
            <a:r>
              <a:rPr lang="fr-FR" dirty="0"/>
              <a:t>/15</a:t>
            </a:r>
          </a:p>
        </p:txBody>
      </p:sp>
      <p:sp>
        <p:nvSpPr>
          <p:cNvPr id="2" name="Espace réservé du contenu 1"/>
          <p:cNvSpPr>
            <a:spLocks noGrp="1"/>
          </p:cNvSpPr>
          <p:nvPr>
            <p:ph idx="1"/>
          </p:nvPr>
        </p:nvSpPr>
        <p:spPr>
          <a:xfrm>
            <a:off x="457200" y="1441463"/>
            <a:ext cx="8229600" cy="3394472"/>
          </a:xfrm>
        </p:spPr>
        <p:txBody>
          <a:bodyPr>
            <a:normAutofit/>
          </a:bodyPr>
          <a:lstStyle/>
          <a:p>
            <a:pPr marL="0" indent="0" algn="ctr">
              <a:buNone/>
            </a:pPr>
            <a:endParaRPr lang="fr-BE" sz="2400" dirty="0">
              <a:solidFill>
                <a:srgbClr val="000090"/>
              </a:solidFill>
              <a:latin typeface="Arial" panose="020B0604020202020204" pitchFamily="34" charset="0"/>
              <a:cs typeface="Arial" panose="020B0604020202020204" pitchFamily="34" charset="0"/>
              <a:hlinkClick r:id="rId4"/>
            </a:endParaRPr>
          </a:p>
          <a:p>
            <a:pPr marL="0" indent="0" algn="ctr">
              <a:buNone/>
            </a:pPr>
            <a:endParaRPr lang="fr-BE" sz="2400" dirty="0">
              <a:solidFill>
                <a:srgbClr val="002060"/>
              </a:solidFill>
              <a:latin typeface="Arial" panose="020B0604020202020204" pitchFamily="34" charset="0"/>
              <a:cs typeface="Arial" panose="020B0604020202020204" pitchFamily="34" charset="0"/>
              <a:hlinkClick r:id="rId4"/>
            </a:endParaRPr>
          </a:p>
        </p:txBody>
      </p:sp>
      <p:sp>
        <p:nvSpPr>
          <p:cNvPr id="6" name="Text Box 7"/>
          <p:cNvSpPr txBox="1">
            <a:spLocks noChangeArrowheads="1"/>
          </p:cNvSpPr>
          <p:nvPr/>
        </p:nvSpPr>
        <p:spPr bwMode="auto">
          <a:xfrm>
            <a:off x="1086718" y="181723"/>
            <a:ext cx="8204662"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2000" b="1" dirty="0">
                <a:solidFill>
                  <a:schemeClr val="accent1">
                    <a:lumMod val="75000"/>
                  </a:schemeClr>
                </a:solidFill>
                <a:latin typeface="Arial"/>
                <a:cs typeface="Arial"/>
              </a:rPr>
              <a:t>CONSTAT 2 : Les jeunes d’origine non-UE tirent globalement moins profit d’un diplôme de l’enseignement supérieur</a:t>
            </a:r>
          </a:p>
        </p:txBody>
      </p:sp>
      <p:graphicFrame>
        <p:nvGraphicFramePr>
          <p:cNvPr id="7" name="Diagramme 6">
            <a:extLst>
              <a:ext uri="{FF2B5EF4-FFF2-40B4-BE49-F238E27FC236}">
                <a16:creationId xmlns:a16="http://schemas.microsoft.com/office/drawing/2014/main" id="{70BF1F69-F901-4384-A1AB-6C69CB04BDA3}"/>
              </a:ext>
            </a:extLst>
          </p:cNvPr>
          <p:cNvGraphicFramePr/>
          <p:nvPr>
            <p:extLst>
              <p:ext uri="{D42A27DB-BD31-4B8C-83A1-F6EECF244321}">
                <p14:modId xmlns:p14="http://schemas.microsoft.com/office/powerpoint/2010/main" val="207142389"/>
              </p:ext>
            </p:extLst>
          </p:nvPr>
        </p:nvGraphicFramePr>
        <p:xfrm>
          <a:off x="3475610" y="1040940"/>
          <a:ext cx="5284880" cy="35159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me 9">
            <a:extLst>
              <a:ext uri="{FF2B5EF4-FFF2-40B4-BE49-F238E27FC236}">
                <a16:creationId xmlns:a16="http://schemas.microsoft.com/office/drawing/2014/main" id="{F52846B5-982E-47BD-A04D-2AB287DAB08D}"/>
              </a:ext>
            </a:extLst>
          </p:cNvPr>
          <p:cNvGraphicFramePr/>
          <p:nvPr>
            <p:extLst>
              <p:ext uri="{D42A27DB-BD31-4B8C-83A1-F6EECF244321}">
                <p14:modId xmlns:p14="http://schemas.microsoft.com/office/powerpoint/2010/main" val="1077081518"/>
              </p:ext>
            </p:extLst>
          </p:nvPr>
        </p:nvGraphicFramePr>
        <p:xfrm>
          <a:off x="309820" y="1287666"/>
          <a:ext cx="4088350" cy="26342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72453167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E4C78E69F2D948AE3697D67A017AAC" ma:contentTypeVersion="1" ma:contentTypeDescription="Een nieuw document maken." ma:contentTypeScope="" ma:versionID="685cab04793435ef2cf3dd3d36d01eac">
  <xsd:schema xmlns:xsd="http://www.w3.org/2001/XMLSchema" xmlns:xs="http://www.w3.org/2001/XMLSchema" xmlns:p="http://schemas.microsoft.com/office/2006/metadata/properties" xmlns:ns1="http://schemas.microsoft.com/sharepoint/v3" targetNamespace="http://schemas.microsoft.com/office/2006/metadata/properties" ma:root="true" ma:fieldsID="0a4dfdaa14f58a51274070ca23631a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82AAA4-120F-4162-B05E-5CDAAD57856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35E6A8F-6D52-4417-8B5F-774FA7C96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3A05F6-E366-4893-99CF-FD02F26EC7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4059</TotalTime>
  <Words>801</Words>
  <Application>Microsoft Office PowerPoint</Application>
  <PresentationFormat>Affichage à l'écran (16:9)</PresentationFormat>
  <Paragraphs>90</Paragraphs>
  <Slides>15</Slides>
  <Notes>15</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ACTIRIS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Brigitte Reumont</dc:creator>
  <cp:lastModifiedBy>SENHADJI SEMLALI Khadija</cp:lastModifiedBy>
  <cp:revision>648</cp:revision>
  <cp:lastPrinted>2019-06-25T07:53:24Z</cp:lastPrinted>
  <dcterms:created xsi:type="dcterms:W3CDTF">2018-02-15T08:17:06Z</dcterms:created>
  <dcterms:modified xsi:type="dcterms:W3CDTF">2021-06-01T19:53:26Z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0x010100EAE4C78E69F2D948AE3697D67A017AAC</vt:lpwstr>
  </property>
</Properties>
</file>