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61" r:id="rId7"/>
    <p:sldId id="263" r:id="rId8"/>
    <p:sldId id="267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A78783-6154-4E42-9F4A-462F24B86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EAB182-2C58-45F9-BFBD-8AE734FC3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6D09D8-4DEB-42A2-B70F-E33FAA11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71A747-4699-494D-9A80-198273D0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09DAD2-71C6-4B83-8BFD-D1253174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26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8B024-0976-4B07-B1A1-0B812F1F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329684-F4C8-487B-BF71-1A4AB077F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1A8836-176B-4BDB-B84D-0DA97CA5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95C1F-9B9B-4A23-9697-77133CC1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C42DEB-32E3-4CBF-8902-33095FFD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320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2DFCDB-F215-42D8-A92D-4A8B470D1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A74E19-4022-4618-A9EE-89928F486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9F5006-0953-4FF7-9DFD-F303D832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76B723-9BCC-46F8-83D8-5B81DED2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6679D-0F9A-484D-BF41-D5F1AFCD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218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FF0B0-A11C-47A7-B2C9-2A58B826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B7A576-D6F1-484B-8598-16D809CE0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6B1E0D-C6A1-4CE4-8CEE-35634F34C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D87ED0-C291-4FBB-9A78-F53B6A80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9AD873-2248-4CB6-9747-8B0654FD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003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59706-08D8-44FB-AB30-1A45233E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E05A74-7C99-4EB1-9A6B-0C8EE8530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B4A3435-76AF-4F53-A52B-81A0E03A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994CF5-0E85-4912-9209-BCB7AF01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2AE0F-B073-4491-ADE2-23A7B95D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191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C503D-78AD-4BBF-91E2-25FD056C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DBD6DA-1A9B-4DA4-9D3A-B00E50B23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D9BCEB-CC26-4BAB-B3BC-B06E2A2B1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D632F3-C297-420E-8AEB-02ED64B1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906290-B8CD-4F80-A35A-79E79AD41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66DC6F-3262-4AAD-BC94-665F2009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862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4A0CF-78D4-41C5-9603-6819F844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603DA0-2B7B-41BA-870A-91C3FA229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0EE217-4BAF-41EE-9B7B-7C1A97C5C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1F1A29A-7C82-4F2A-9AD7-5C18CDCEB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91B2782-6F92-470D-A147-89686B374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1693D5A-ECDB-4813-BE3F-3EDD74D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E82019-6F83-4B2A-97E4-E7F6E3B4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61D705A-FF6A-486B-A563-1C038691B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181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28B1E-C928-4145-A3C2-7ADFAF01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3EDBD7E-05B4-4199-A6B5-A86AD8BF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9DF610-03F8-4E3D-B8F7-DF0B9EEF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76D459-648C-4E36-87C7-E5490270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18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60B085-B426-4D32-A601-BD00C9FE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B6FC35-3846-4256-905A-F74515AD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EFB62A-C4E4-438D-B6BE-78FB944B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03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9F283-385A-4515-835B-2FCA43780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A867C-5AD4-4882-BC8A-5F17263A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5EF68CB-8843-4FDE-A703-EF564FB26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AF685B3-C294-4D30-A11B-B783E02C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A0D7E3-34B5-42F4-8E11-9AE6E29E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5FB999-F53B-40F4-82C6-2F327434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723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27A22-C9FA-49E1-BD6D-A510E51B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F949C01-964B-413E-A339-761351AB7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7E486D-F52B-4F66-A645-A7F8EBCE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81935F-6FFC-483B-B25F-1A1A5A1B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43EDBD-00F1-455D-A1A7-911C4100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7941C5-126C-4C54-91C2-17074A04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93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DB517FB-70AB-455B-8433-9C3F3AE7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815AFB-C05F-4F79-B3E0-63B3EDD8A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A9D189-C271-4086-8905-1FEF97721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9D7E-A06E-43E4-A50B-993EB564DC1E}" type="datetimeFigureOut">
              <a:rPr lang="nl-BE" smtClean="0"/>
              <a:t>21/06/2021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72A3D-0CA1-43E0-A175-0F9AD93D5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4F85D3-62EE-4DBA-B1E5-DFA2E8D41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6F43-A028-4888-8348-ED29BE8D84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404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stopethnicprofiling.be/nl/getuigenissen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veline.vandevelde@stopethnicprofiling.be" TargetMode="External"/><Relationship Id="rId5" Type="http://schemas.openxmlformats.org/officeDocument/2006/relationships/hyperlink" Target="https://stopethnicprofiling.be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2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Afbeelding 16" descr="Afbeelding met tekening&#10;&#10;Automatisch gegenereerde beschrijving">
            <a:extLst>
              <a:ext uri="{FF2B5EF4-FFF2-40B4-BE49-F238E27FC236}">
                <a16:creationId xmlns:a16="http://schemas.microsoft.com/office/drawing/2014/main" id="{C99B60AB-A39D-472C-BAD1-421072861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981" y="4104018"/>
            <a:ext cx="1937074" cy="79195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100" y="763456"/>
            <a:ext cx="1320800" cy="939800"/>
          </a:xfrm>
          <a:prstGeom prst="rect">
            <a:avLst/>
          </a:prstGeom>
        </p:spPr>
      </p:pic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4283"/>
            <a:ext cx="3378200" cy="9398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604AFA88-CC25-4BB6-8456-2ED5CA0C4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346" y="4104018"/>
            <a:ext cx="2460959" cy="86719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5EDEFD7-7FFA-4069-B28D-9B57976BBD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4031413"/>
            <a:ext cx="901700" cy="939800"/>
          </a:xfrm>
          <a:prstGeom prst="rect">
            <a:avLst/>
          </a:prstGeom>
        </p:spPr>
      </p:pic>
      <p:pic>
        <p:nvPicPr>
          <p:cNvPr id="19" name="Afbeelding 18" descr="Afbeelding met ster, foto, zitten, monitor&#10;&#10;Automatisch gegenereerde beschrijving">
            <a:extLst>
              <a:ext uri="{FF2B5EF4-FFF2-40B4-BE49-F238E27FC236}">
                <a16:creationId xmlns:a16="http://schemas.microsoft.com/office/drawing/2014/main" id="{4A6A9D4A-2555-4DD6-A8A9-F7F6D04E61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284143"/>
            <a:ext cx="3022600" cy="10033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7404E2B3-7C5F-4F1A-897E-122F10E485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305" y="2359038"/>
            <a:ext cx="2717800" cy="10033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EE62C57-0D54-47BA-BCF7-03DF58DAC9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844" y="4009884"/>
            <a:ext cx="2187177" cy="88608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B4FC65E-D5EB-4169-B680-F98E4AC96C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843" y="4006998"/>
            <a:ext cx="1840652" cy="761317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0486" y="6683051"/>
            <a:ext cx="5946202" cy="2631129"/>
          </a:xfrm>
        </p:spPr>
        <p:txBody>
          <a:bodyPr anchor="b">
            <a:normAutofit/>
          </a:bodyPr>
          <a:lstStyle/>
          <a:p>
            <a:pPr algn="r"/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4D04A54-D2FF-4146-93B4-74770BE162FC}"/>
              </a:ext>
            </a:extLst>
          </p:cNvPr>
          <p:cNvSpPr txBox="1"/>
          <p:nvPr/>
        </p:nvSpPr>
        <p:spPr>
          <a:xfrm>
            <a:off x="8274186" y="2972194"/>
            <a:ext cx="194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2000" b="1" dirty="0"/>
              <a:t>Yassine Boubout</a:t>
            </a:r>
          </a:p>
        </p:txBody>
      </p:sp>
    </p:spTree>
    <p:extLst>
      <p:ext uri="{BB962C8B-B14F-4D97-AF65-F5344CB8AC3E}">
        <p14:creationId xmlns:p14="http://schemas.microsoft.com/office/powerpoint/2010/main" val="361648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9192" y="2854588"/>
            <a:ext cx="5946202" cy="2631129"/>
          </a:xfrm>
        </p:spPr>
        <p:txBody>
          <a:bodyPr anchor="b">
            <a:normAutofit/>
          </a:bodyPr>
          <a:lstStyle/>
          <a:p>
            <a:pPr algn="r"/>
            <a:r>
              <a:rPr lang="nl-BE" dirty="0"/>
              <a:t>Etnisch profileren gebeurt wanneer de politie je stopt om hoe je eruitziet, en niet om wat je hebt gedaan.  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193" y="2315620"/>
            <a:ext cx="5946579" cy="1514185"/>
          </a:xfrm>
        </p:spPr>
        <p:txBody>
          <a:bodyPr anchor="t">
            <a:normAutofit/>
          </a:bodyPr>
          <a:lstStyle/>
          <a:p>
            <a:pPr algn="r"/>
            <a:endParaRPr lang="nl-BE" sz="4000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3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640" y="2605441"/>
            <a:ext cx="5946202" cy="2631129"/>
          </a:xfrm>
        </p:spPr>
        <p:txBody>
          <a:bodyPr anchor="b">
            <a:normAutofit/>
          </a:bodyPr>
          <a:lstStyle/>
          <a:p>
            <a:pPr algn="r"/>
            <a:endParaRPr lang="nl-BE" sz="1800" dirty="0">
              <a:solidFill>
                <a:srgbClr val="000000"/>
              </a:solidFill>
            </a:endParaRPr>
          </a:p>
          <a:p>
            <a:pPr algn="r"/>
            <a:endParaRPr lang="nl-BE" sz="1800" dirty="0">
              <a:solidFill>
                <a:srgbClr val="000000"/>
              </a:solidFill>
            </a:endParaRPr>
          </a:p>
          <a:p>
            <a:pPr algn="r"/>
            <a:endParaRPr lang="nl-BE" sz="1800" dirty="0">
              <a:solidFill>
                <a:srgbClr val="000000"/>
              </a:solidFill>
            </a:endParaRPr>
          </a:p>
          <a:p>
            <a:pPr algn="r"/>
            <a:endParaRPr lang="nl-BE" sz="1800" dirty="0">
              <a:solidFill>
                <a:srgbClr val="000000"/>
              </a:solidFill>
            </a:endParaRPr>
          </a:p>
          <a:p>
            <a:pPr algn="r"/>
            <a:endParaRPr lang="nl-BE" sz="1800" dirty="0">
              <a:solidFill>
                <a:srgbClr val="000000"/>
              </a:solidFill>
            </a:endParaRPr>
          </a:p>
          <a:p>
            <a:pPr algn="r"/>
            <a:r>
              <a:rPr lang="nl-BE" dirty="0">
                <a:solidFill>
                  <a:srgbClr val="000000"/>
                </a:solidFill>
              </a:rPr>
              <a:t>Opgelet: etnisch profileren ≠ concreet signalement/daderbeschrijving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193" y="2315620"/>
            <a:ext cx="5946579" cy="1514185"/>
          </a:xfrm>
        </p:spPr>
        <p:txBody>
          <a:bodyPr anchor="t">
            <a:normAutofit/>
          </a:bodyPr>
          <a:lstStyle/>
          <a:p>
            <a:pPr algn="r"/>
            <a:endParaRPr lang="nl-BE" sz="4000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5441" y="3196125"/>
            <a:ext cx="5946202" cy="2631129"/>
          </a:xfrm>
        </p:spPr>
        <p:txBody>
          <a:bodyPr anchor="b">
            <a:normAutofit/>
          </a:bodyPr>
          <a:lstStyle/>
          <a:p>
            <a:pPr algn="r"/>
            <a:endParaRPr lang="nl-BE" sz="1800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5064" y="3663656"/>
            <a:ext cx="5946579" cy="1514185"/>
          </a:xfrm>
        </p:spPr>
        <p:txBody>
          <a:bodyPr anchor="t">
            <a:normAutofit fontScale="90000"/>
          </a:bodyPr>
          <a:lstStyle/>
          <a:p>
            <a:pPr algn="r"/>
            <a:r>
              <a:rPr lang="nl-BE" sz="4000" b="1" dirty="0">
                <a:solidFill>
                  <a:srgbClr val="000000"/>
                </a:solidFill>
              </a:rPr>
              <a:t>Etnisch profileren: een stand van zaken</a:t>
            </a:r>
            <a:br>
              <a:rPr lang="nl-BE" sz="4000" b="1" dirty="0">
                <a:solidFill>
                  <a:srgbClr val="000000"/>
                </a:solidFill>
              </a:rPr>
            </a:br>
            <a:endParaRPr lang="nl-BE" sz="4000" b="1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8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9698" y="3368630"/>
            <a:ext cx="5946202" cy="2631129"/>
          </a:xfrm>
        </p:spPr>
        <p:txBody>
          <a:bodyPr anchor="b">
            <a:normAutofit fontScale="85000" lnSpcReduction="10000"/>
          </a:bodyPr>
          <a:lstStyle/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Geen cijfers, wel aanwijzingen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Onderzoek Amnesty (2018)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Onderzoek </a:t>
            </a:r>
            <a:r>
              <a:rPr lang="nl-BE" dirty="0" err="1">
                <a:solidFill>
                  <a:srgbClr val="000000"/>
                </a:solidFill>
              </a:rPr>
              <a:t>Ligue</a:t>
            </a:r>
            <a:r>
              <a:rPr lang="nl-BE" dirty="0">
                <a:solidFill>
                  <a:srgbClr val="000000"/>
                </a:solidFill>
              </a:rPr>
              <a:t> des </a:t>
            </a:r>
            <a:r>
              <a:rPr lang="nl-BE" dirty="0" err="1">
                <a:solidFill>
                  <a:srgbClr val="000000"/>
                </a:solidFill>
              </a:rPr>
              <a:t>droits</a:t>
            </a:r>
            <a:r>
              <a:rPr lang="nl-BE" dirty="0">
                <a:solidFill>
                  <a:srgbClr val="000000"/>
                </a:solidFill>
              </a:rPr>
              <a:t> </a:t>
            </a:r>
            <a:r>
              <a:rPr lang="nl-BE" dirty="0" err="1">
                <a:solidFill>
                  <a:srgbClr val="000000"/>
                </a:solidFill>
              </a:rPr>
              <a:t>humains</a:t>
            </a:r>
            <a:r>
              <a:rPr lang="nl-BE" dirty="0">
                <a:solidFill>
                  <a:srgbClr val="000000"/>
                </a:solidFill>
              </a:rPr>
              <a:t> (2017)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Federaal wetsvoorstel Groen/Ecolo over registratie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Bewustmaking, erkenning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Beweging in politieke landschap</a:t>
            </a:r>
          </a:p>
          <a:p>
            <a:pPr marL="285750" indent="-285750" algn="r">
              <a:buFontTx/>
              <a:buChar char="-"/>
            </a:pPr>
            <a:r>
              <a:rPr lang="nl-BE" dirty="0">
                <a:solidFill>
                  <a:srgbClr val="000000"/>
                </a:solidFill>
              </a:rPr>
              <a:t>Druk van buitenaf: recente VN-rapporten CERD/UPR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193" y="2315620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nl-BE" sz="4000" b="1" dirty="0">
                <a:solidFill>
                  <a:srgbClr val="000000"/>
                </a:solidFill>
              </a:rPr>
              <a:t>In België?</a:t>
            </a: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0168" y="1449596"/>
            <a:ext cx="5946202" cy="2631129"/>
          </a:xfrm>
        </p:spPr>
        <p:txBody>
          <a:bodyPr anchor="b">
            <a:normAutofit/>
          </a:bodyPr>
          <a:lstStyle/>
          <a:p>
            <a:pPr algn="r"/>
            <a:endParaRPr lang="nl-BE" sz="1800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838" y="3499863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nl-BE" sz="4000" b="1" dirty="0">
                <a:solidFill>
                  <a:srgbClr val="000000"/>
                </a:solidFill>
              </a:rPr>
              <a:t>Structureel probleem?</a:t>
            </a:r>
            <a:br>
              <a:rPr lang="nl-BE" sz="4000" b="1" dirty="0">
                <a:solidFill>
                  <a:srgbClr val="000000"/>
                </a:solidFill>
              </a:rPr>
            </a:br>
            <a:endParaRPr lang="nl-BE" sz="4000" b="1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73F9DA9-62EA-4342-984A-82175C588811}"/>
              </a:ext>
            </a:extLst>
          </p:cNvPr>
          <p:cNvSpPr txBox="1"/>
          <p:nvPr/>
        </p:nvSpPr>
        <p:spPr>
          <a:xfrm>
            <a:off x="5700168" y="4801894"/>
            <a:ext cx="594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sz="2400" dirty="0"/>
              <a:t>Meer dan enkel geïsoleerde gevallen</a:t>
            </a:r>
          </a:p>
          <a:p>
            <a:pPr marL="285750" indent="-285750">
              <a:buFontTx/>
              <a:buChar char="-"/>
            </a:pPr>
            <a:r>
              <a:rPr lang="nl-BE" sz="2400" dirty="0"/>
              <a:t>Nood aan structurele aanpak</a:t>
            </a:r>
          </a:p>
        </p:txBody>
      </p:sp>
    </p:spTree>
    <p:extLst>
      <p:ext uri="{BB962C8B-B14F-4D97-AF65-F5344CB8AC3E}">
        <p14:creationId xmlns:p14="http://schemas.microsoft.com/office/powerpoint/2010/main" val="3139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0168" y="1449596"/>
            <a:ext cx="5946202" cy="2631129"/>
          </a:xfrm>
        </p:spPr>
        <p:txBody>
          <a:bodyPr anchor="b">
            <a:normAutofit/>
          </a:bodyPr>
          <a:lstStyle/>
          <a:p>
            <a:pPr algn="r"/>
            <a:endParaRPr lang="nl-BE" sz="1800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0167" y="3216791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nl-BE" sz="4000" b="1" dirty="0">
                <a:solidFill>
                  <a:srgbClr val="000000"/>
                </a:solidFill>
              </a:rPr>
              <a:t>Enkele aanbevelingen</a:t>
            </a:r>
            <a:br>
              <a:rPr lang="nl-BE" sz="4000" b="1" dirty="0">
                <a:solidFill>
                  <a:srgbClr val="000000"/>
                </a:solidFill>
              </a:rPr>
            </a:br>
            <a:endParaRPr lang="nl-BE" sz="4000" b="1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73F9DA9-62EA-4342-984A-82175C588811}"/>
              </a:ext>
            </a:extLst>
          </p:cNvPr>
          <p:cNvSpPr txBox="1"/>
          <p:nvPr/>
        </p:nvSpPr>
        <p:spPr>
          <a:xfrm>
            <a:off x="5699792" y="4730976"/>
            <a:ext cx="5946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400" dirty="0"/>
              <a:t>Erken etnisch profileren 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Bescherm het recht om te filmen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Verbeter klachtenmechanismen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91871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5B3BFFFC-59DB-41D7-9213-BE810384D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0168" y="1449596"/>
            <a:ext cx="5946202" cy="1824407"/>
          </a:xfrm>
        </p:spPr>
        <p:txBody>
          <a:bodyPr anchor="b">
            <a:normAutofit/>
          </a:bodyPr>
          <a:lstStyle/>
          <a:p>
            <a:pPr algn="r"/>
            <a:endParaRPr lang="nl-BE" sz="1800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E1D41D-22C0-4E57-8057-1F48B31CE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6526" y="3268781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nl-BE" sz="4000" b="1" dirty="0">
                <a:solidFill>
                  <a:srgbClr val="000000"/>
                </a:solidFill>
              </a:rPr>
              <a:t>Vragen?</a:t>
            </a:r>
            <a:br>
              <a:rPr lang="nl-BE" sz="4000" b="1" dirty="0">
                <a:solidFill>
                  <a:srgbClr val="000000"/>
                </a:solidFill>
              </a:rPr>
            </a:br>
            <a:endParaRPr lang="nl-BE" sz="4000" b="1" dirty="0">
              <a:solidFill>
                <a:srgbClr val="000000"/>
              </a:solidFill>
            </a:endParaRPr>
          </a:p>
        </p:txBody>
      </p:sp>
      <p:sp>
        <p:nvSpPr>
          <p:cNvPr id="28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ADE81E60-0960-4AEA-91B8-83128E750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595" y="855777"/>
            <a:ext cx="2754249" cy="81250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1AB1638-7445-47E0-A5D8-17D84A91E3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1" y="3274003"/>
            <a:ext cx="3163437" cy="229349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E33114F-B34C-4813-B03E-63919F5A87E6}"/>
              </a:ext>
            </a:extLst>
          </p:cNvPr>
          <p:cNvSpPr txBox="1"/>
          <p:nvPr/>
        </p:nvSpPr>
        <p:spPr>
          <a:xfrm>
            <a:off x="5418595" y="4281485"/>
            <a:ext cx="5853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dirty="0">
                <a:hlinkClick r:id="rId5"/>
              </a:rPr>
              <a:t>https://stopethnicprofiling.be</a:t>
            </a:r>
            <a:r>
              <a:rPr lang="nl-BE" dirty="0"/>
              <a:t> </a:t>
            </a:r>
          </a:p>
          <a:p>
            <a:endParaRPr lang="nl-BE" dirty="0">
              <a:hlinkClick r:id="rId6"/>
            </a:endParaRPr>
          </a:p>
          <a:p>
            <a:pPr marL="285750" indent="-285750">
              <a:buFontTx/>
              <a:buChar char="-"/>
            </a:pPr>
            <a:r>
              <a:rPr lang="nl-BE" dirty="0">
                <a:hlinkClick r:id="rId6"/>
              </a:rPr>
              <a:t>eveline.vandevelde@stopethnicprofiling.be</a:t>
            </a:r>
            <a:r>
              <a:rPr lang="nl-BE" dirty="0"/>
              <a:t> </a:t>
            </a:r>
            <a:r>
              <a:rPr lang="nl-BE" dirty="0">
                <a:hlinkClick r:id="rId7"/>
              </a:rPr>
              <a:t> </a:t>
            </a:r>
            <a:endParaRPr lang="nl-BE" dirty="0"/>
          </a:p>
          <a:p>
            <a:pPr marL="285750" indent="-285750">
              <a:buFontTx/>
              <a:buChar char="-"/>
            </a:pPr>
            <a:endParaRPr lang="nl-BE" dirty="0"/>
          </a:p>
          <a:p>
            <a:pPr marL="285750" indent="-285750"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963725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126</Words>
  <Application>Microsoft Office PowerPoint</Application>
  <PresentationFormat>Breedbeeld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Etnisch profileren: een stand van zaken </vt:lpstr>
      <vt:lpstr>In België?</vt:lpstr>
      <vt:lpstr>Structureel probleem? </vt:lpstr>
      <vt:lpstr>Enkele aanbevelingen </vt:lpstr>
      <vt:lpstr>Vragen?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Eveline Vandevelde</dc:creator>
  <cp:lastModifiedBy>Eveline Vandevelde</cp:lastModifiedBy>
  <cp:revision>9</cp:revision>
  <dcterms:created xsi:type="dcterms:W3CDTF">2020-10-08T14:15:45Z</dcterms:created>
  <dcterms:modified xsi:type="dcterms:W3CDTF">2021-06-21T12:38:46Z</dcterms:modified>
</cp:coreProperties>
</file>